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58" r:id="rId2"/>
    <p:sldMasterId id="2147483876" r:id="rId3"/>
    <p:sldMasterId id="2147483885" r:id="rId4"/>
    <p:sldMasterId id="2147483901" r:id="rId5"/>
  </p:sldMasterIdLst>
  <p:notesMasterIdLst>
    <p:notesMasterId r:id="rId13"/>
  </p:notesMasterIdLst>
  <p:sldIdLst>
    <p:sldId id="256" r:id="rId6"/>
    <p:sldId id="888" r:id="rId7"/>
    <p:sldId id="887" r:id="rId8"/>
    <p:sldId id="874" r:id="rId9"/>
    <p:sldId id="884" r:id="rId10"/>
    <p:sldId id="885" r:id="rId11"/>
    <p:sldId id="886" r:id="rId12"/>
  </p:sldIdLst>
  <p:sldSz cx="9144000" cy="5143500" type="screen16x9"/>
  <p:notesSz cx="6858000" cy="9144000"/>
  <p:custDataLst>
    <p:tags r:id="rId14"/>
  </p:custDataLst>
  <p:defaultTextStyle>
    <a:defPPr>
      <a:defRPr lang="es-ES"/>
    </a:defPPr>
    <a:lvl1pPr marL="0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45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95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39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86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30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73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21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67" algn="l" defTabSz="914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A3A3A"/>
    <a:srgbClr val="C3DBDA"/>
    <a:srgbClr val="668878"/>
    <a:srgbClr val="2D5D4D"/>
    <a:srgbClr val="1C3A30"/>
    <a:srgbClr val="FFC000"/>
    <a:srgbClr val="0000FF"/>
    <a:srgbClr val="054DA4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6" autoAdjust="0"/>
    <p:restoredTop sz="86371" autoAdjust="0"/>
  </p:normalViewPr>
  <p:slideViewPr>
    <p:cSldViewPr>
      <p:cViewPr varScale="1">
        <p:scale>
          <a:sx n="95" d="100"/>
          <a:sy n="95" d="100"/>
        </p:scale>
        <p:origin x="66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02A1C-6675-4C8F-A76D-AB02814868B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5CB2360-B262-4424-951C-A9CA27A3C340}">
      <dgm:prSet phldrT="[Texto]"/>
      <dgm:spPr>
        <a:solidFill>
          <a:srgbClr val="668878"/>
        </a:solidFill>
      </dgm:spPr>
      <dgm:t>
        <a:bodyPr/>
        <a:lstStyle/>
        <a:p>
          <a:r>
            <a:rPr lang="es-ES" dirty="0"/>
            <a:t>Zona fronteriza</a:t>
          </a:r>
        </a:p>
      </dgm:t>
    </dgm:pt>
    <dgm:pt modelId="{C8677DA1-396E-4498-95F7-3A5F07840346}" type="parTrans" cxnId="{30F5EC90-E7AE-43D4-9EF8-9803267253BC}">
      <dgm:prSet/>
      <dgm:spPr/>
      <dgm:t>
        <a:bodyPr/>
        <a:lstStyle/>
        <a:p>
          <a:endParaRPr lang="es-ES"/>
        </a:p>
      </dgm:t>
    </dgm:pt>
    <dgm:pt modelId="{0E2A5FA9-F990-42A1-9B13-2B04788854BC}" type="sibTrans" cxnId="{30F5EC90-E7AE-43D4-9EF8-9803267253BC}">
      <dgm:prSet/>
      <dgm:spPr/>
      <dgm:t>
        <a:bodyPr/>
        <a:lstStyle/>
        <a:p>
          <a:endParaRPr lang="es-ES"/>
        </a:p>
      </dgm:t>
    </dgm:pt>
    <dgm:pt modelId="{C3E71182-603D-40DC-BCE1-FD8A828C4FB8}">
      <dgm:prSet phldrT="[Texto]"/>
      <dgm:spPr>
        <a:solidFill>
          <a:srgbClr val="C3DBDA"/>
        </a:solidFill>
      </dgm:spPr>
      <dgm:t>
        <a:bodyPr/>
        <a:lstStyle/>
        <a:p>
          <a:r>
            <a:rPr lang="es-ES" dirty="0">
              <a:solidFill>
                <a:srgbClr val="000000"/>
              </a:solidFill>
            </a:rPr>
            <a:t>Alta plusvalía</a:t>
          </a:r>
        </a:p>
      </dgm:t>
    </dgm:pt>
    <dgm:pt modelId="{24624E31-65E2-4918-AF3B-829D7C04B506}" type="parTrans" cxnId="{9B1AA236-3FE3-4D63-8929-D00843345B4C}">
      <dgm:prSet/>
      <dgm:spPr/>
      <dgm:t>
        <a:bodyPr/>
        <a:lstStyle/>
        <a:p>
          <a:endParaRPr lang="es-ES"/>
        </a:p>
      </dgm:t>
    </dgm:pt>
    <dgm:pt modelId="{6FDA47E0-4C0A-48A4-A541-CC5421823E9F}" type="sibTrans" cxnId="{9B1AA236-3FE3-4D63-8929-D00843345B4C}">
      <dgm:prSet/>
      <dgm:spPr/>
      <dgm:t>
        <a:bodyPr/>
        <a:lstStyle/>
        <a:p>
          <a:endParaRPr lang="es-ES"/>
        </a:p>
      </dgm:t>
    </dgm:pt>
    <dgm:pt modelId="{7984E259-BD4E-49F5-8239-AE04DEA6A579}">
      <dgm:prSet phldrT="[Texto]"/>
      <dgm:spPr>
        <a:solidFill>
          <a:srgbClr val="668878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Diversidad de oferta</a:t>
          </a:r>
        </a:p>
      </dgm:t>
    </dgm:pt>
    <dgm:pt modelId="{C793B6DA-DDB8-4F32-9242-AF791ED0DDD1}" type="parTrans" cxnId="{EABDDE0D-A036-41BD-9D04-B2ABC4D8FB0E}">
      <dgm:prSet/>
      <dgm:spPr/>
      <dgm:t>
        <a:bodyPr/>
        <a:lstStyle/>
        <a:p>
          <a:endParaRPr lang="es-ES"/>
        </a:p>
      </dgm:t>
    </dgm:pt>
    <dgm:pt modelId="{FC45F4E3-7482-4ECE-B84D-9E00F106E1A4}" type="sibTrans" cxnId="{EABDDE0D-A036-41BD-9D04-B2ABC4D8FB0E}">
      <dgm:prSet/>
      <dgm:spPr/>
      <dgm:t>
        <a:bodyPr/>
        <a:lstStyle/>
        <a:p>
          <a:endParaRPr lang="es-ES"/>
        </a:p>
      </dgm:t>
    </dgm:pt>
    <dgm:pt modelId="{FDE3CB88-B26F-477A-91F7-701E31B86330}">
      <dgm:prSet phldrT="[Texto]"/>
      <dgm:spPr>
        <a:solidFill>
          <a:srgbClr val="C3DBDA"/>
        </a:solidFill>
      </dgm:spPr>
      <dgm:t>
        <a:bodyPr/>
        <a:lstStyle/>
        <a:p>
          <a:r>
            <a:rPr lang="es-ES" dirty="0">
              <a:solidFill>
                <a:srgbClr val="000000"/>
              </a:solidFill>
            </a:rPr>
            <a:t>Cultura binacional</a:t>
          </a:r>
        </a:p>
      </dgm:t>
    </dgm:pt>
    <dgm:pt modelId="{7BDC3F6D-F181-4378-8C39-0AD9BE67C9D7}" type="parTrans" cxnId="{DBEB3667-6403-4BBF-AE57-08DFEC94A21C}">
      <dgm:prSet/>
      <dgm:spPr/>
      <dgm:t>
        <a:bodyPr/>
        <a:lstStyle/>
        <a:p>
          <a:endParaRPr lang="es-ES"/>
        </a:p>
      </dgm:t>
    </dgm:pt>
    <dgm:pt modelId="{7F639A9E-6B54-4EE9-B46D-0A5D91EA34B2}" type="sibTrans" cxnId="{DBEB3667-6403-4BBF-AE57-08DFEC94A21C}">
      <dgm:prSet/>
      <dgm:spPr/>
      <dgm:t>
        <a:bodyPr/>
        <a:lstStyle/>
        <a:p>
          <a:endParaRPr lang="es-ES"/>
        </a:p>
      </dgm:t>
    </dgm:pt>
    <dgm:pt modelId="{39D18BEC-BFEB-4BD3-8C19-6DB07F5056F4}">
      <dgm:prSet phldrT="[Texto]"/>
      <dgm:spPr>
        <a:solidFill>
          <a:srgbClr val="668878"/>
        </a:solidFill>
      </dgm:spPr>
      <dgm:t>
        <a:bodyPr/>
        <a:lstStyle/>
        <a:p>
          <a:r>
            <a:rPr lang="es-ES" dirty="0"/>
            <a:t>Innovación</a:t>
          </a:r>
        </a:p>
      </dgm:t>
    </dgm:pt>
    <dgm:pt modelId="{371F8478-E6FF-481A-B735-43DDF12958F8}" type="parTrans" cxnId="{149691C8-3BE0-44FB-BC11-A975B6B78C80}">
      <dgm:prSet/>
      <dgm:spPr/>
      <dgm:t>
        <a:bodyPr/>
        <a:lstStyle/>
        <a:p>
          <a:endParaRPr lang="es-ES"/>
        </a:p>
      </dgm:t>
    </dgm:pt>
    <dgm:pt modelId="{AF40FAAF-F453-4C14-9266-9F7D9B7327F3}" type="sibTrans" cxnId="{149691C8-3BE0-44FB-BC11-A975B6B78C80}">
      <dgm:prSet/>
      <dgm:spPr/>
      <dgm:t>
        <a:bodyPr/>
        <a:lstStyle/>
        <a:p>
          <a:endParaRPr lang="es-ES"/>
        </a:p>
      </dgm:t>
    </dgm:pt>
    <dgm:pt modelId="{FC4DBE4B-4134-4622-BE0F-A3D5976CB654}" type="pres">
      <dgm:prSet presAssocID="{A9802A1C-6675-4C8F-A76D-AB02814868B6}" presName="linear" presStyleCnt="0">
        <dgm:presLayoutVars>
          <dgm:animLvl val="lvl"/>
          <dgm:resizeHandles val="exact"/>
        </dgm:presLayoutVars>
      </dgm:prSet>
      <dgm:spPr/>
    </dgm:pt>
    <dgm:pt modelId="{582748DF-5D98-4F98-A0C3-C6F31DEB7D0A}" type="pres">
      <dgm:prSet presAssocID="{A5CB2360-B262-4424-951C-A9CA27A3C34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4C611C-D377-404E-96D0-7B3B494B5A74}" type="pres">
      <dgm:prSet presAssocID="{0E2A5FA9-F990-42A1-9B13-2B04788854BC}" presName="spacer" presStyleCnt="0"/>
      <dgm:spPr/>
    </dgm:pt>
    <dgm:pt modelId="{85D3C1F5-8208-43B2-9D50-936033A35077}" type="pres">
      <dgm:prSet presAssocID="{C3E71182-603D-40DC-BCE1-FD8A828C4FB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ECA3C49-BAF2-4AF4-85DA-D666C21465AA}" type="pres">
      <dgm:prSet presAssocID="{6FDA47E0-4C0A-48A4-A541-CC5421823E9F}" presName="spacer" presStyleCnt="0"/>
      <dgm:spPr/>
    </dgm:pt>
    <dgm:pt modelId="{CEF574A0-0306-4C56-A81A-85117B29979E}" type="pres">
      <dgm:prSet presAssocID="{7984E259-BD4E-49F5-8239-AE04DEA6A5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680086F-36EB-499E-8064-E15A76D90FDC}" type="pres">
      <dgm:prSet presAssocID="{FC45F4E3-7482-4ECE-B84D-9E00F106E1A4}" presName="spacer" presStyleCnt="0"/>
      <dgm:spPr/>
    </dgm:pt>
    <dgm:pt modelId="{8F2B885C-679D-455F-8035-12518C77A609}" type="pres">
      <dgm:prSet presAssocID="{FDE3CB88-B26F-477A-91F7-701E31B8633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6A0CB4-5AE5-49B7-9CB6-5BD70C898A4A}" type="pres">
      <dgm:prSet presAssocID="{7F639A9E-6B54-4EE9-B46D-0A5D91EA34B2}" presName="spacer" presStyleCnt="0"/>
      <dgm:spPr/>
    </dgm:pt>
    <dgm:pt modelId="{57D16D92-17FF-4FEE-ABE5-85468A72CB05}" type="pres">
      <dgm:prSet presAssocID="{39D18BEC-BFEB-4BD3-8C19-6DB07F5056F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5876306-5DAD-4EF7-947A-0527F1B44623}" type="presOf" srcId="{39D18BEC-BFEB-4BD3-8C19-6DB07F5056F4}" destId="{57D16D92-17FF-4FEE-ABE5-85468A72CB05}" srcOrd="0" destOrd="0" presId="urn:microsoft.com/office/officeart/2005/8/layout/vList2"/>
    <dgm:cxn modelId="{EABDDE0D-A036-41BD-9D04-B2ABC4D8FB0E}" srcId="{A9802A1C-6675-4C8F-A76D-AB02814868B6}" destId="{7984E259-BD4E-49F5-8239-AE04DEA6A579}" srcOrd="2" destOrd="0" parTransId="{C793B6DA-DDB8-4F32-9242-AF791ED0DDD1}" sibTransId="{FC45F4E3-7482-4ECE-B84D-9E00F106E1A4}"/>
    <dgm:cxn modelId="{9B1AA236-3FE3-4D63-8929-D00843345B4C}" srcId="{A9802A1C-6675-4C8F-A76D-AB02814868B6}" destId="{C3E71182-603D-40DC-BCE1-FD8A828C4FB8}" srcOrd="1" destOrd="0" parTransId="{24624E31-65E2-4918-AF3B-829D7C04B506}" sibTransId="{6FDA47E0-4C0A-48A4-A541-CC5421823E9F}"/>
    <dgm:cxn modelId="{DBEB3667-6403-4BBF-AE57-08DFEC94A21C}" srcId="{A9802A1C-6675-4C8F-A76D-AB02814868B6}" destId="{FDE3CB88-B26F-477A-91F7-701E31B86330}" srcOrd="3" destOrd="0" parTransId="{7BDC3F6D-F181-4378-8C39-0AD9BE67C9D7}" sibTransId="{7F639A9E-6B54-4EE9-B46D-0A5D91EA34B2}"/>
    <dgm:cxn modelId="{30F5EC90-E7AE-43D4-9EF8-9803267253BC}" srcId="{A9802A1C-6675-4C8F-A76D-AB02814868B6}" destId="{A5CB2360-B262-4424-951C-A9CA27A3C340}" srcOrd="0" destOrd="0" parTransId="{C8677DA1-396E-4498-95F7-3A5F07840346}" sibTransId="{0E2A5FA9-F990-42A1-9B13-2B04788854BC}"/>
    <dgm:cxn modelId="{A5EC2794-C4A1-41B7-8345-446A724A2F00}" type="presOf" srcId="{A9802A1C-6675-4C8F-A76D-AB02814868B6}" destId="{FC4DBE4B-4134-4622-BE0F-A3D5976CB654}" srcOrd="0" destOrd="0" presId="urn:microsoft.com/office/officeart/2005/8/layout/vList2"/>
    <dgm:cxn modelId="{2B41DEB4-3857-4F3B-BBC9-A0E0CA8AEE79}" type="presOf" srcId="{C3E71182-603D-40DC-BCE1-FD8A828C4FB8}" destId="{85D3C1F5-8208-43B2-9D50-936033A35077}" srcOrd="0" destOrd="0" presId="urn:microsoft.com/office/officeart/2005/8/layout/vList2"/>
    <dgm:cxn modelId="{149691C8-3BE0-44FB-BC11-A975B6B78C80}" srcId="{A9802A1C-6675-4C8F-A76D-AB02814868B6}" destId="{39D18BEC-BFEB-4BD3-8C19-6DB07F5056F4}" srcOrd="4" destOrd="0" parTransId="{371F8478-E6FF-481A-B735-43DDF12958F8}" sibTransId="{AF40FAAF-F453-4C14-9266-9F7D9B7327F3}"/>
    <dgm:cxn modelId="{F45DA1C8-2CEB-488F-86F5-37DAEB29D821}" type="presOf" srcId="{FDE3CB88-B26F-477A-91F7-701E31B86330}" destId="{8F2B885C-679D-455F-8035-12518C77A609}" srcOrd="0" destOrd="0" presId="urn:microsoft.com/office/officeart/2005/8/layout/vList2"/>
    <dgm:cxn modelId="{EAAEEDD4-06D8-48F1-BB7D-14FA87F74C5B}" type="presOf" srcId="{7984E259-BD4E-49F5-8239-AE04DEA6A579}" destId="{CEF574A0-0306-4C56-A81A-85117B29979E}" srcOrd="0" destOrd="0" presId="urn:microsoft.com/office/officeart/2005/8/layout/vList2"/>
    <dgm:cxn modelId="{BBE7ECD9-726F-4368-B157-09D4F45362F4}" type="presOf" srcId="{A5CB2360-B262-4424-951C-A9CA27A3C340}" destId="{582748DF-5D98-4F98-A0C3-C6F31DEB7D0A}" srcOrd="0" destOrd="0" presId="urn:microsoft.com/office/officeart/2005/8/layout/vList2"/>
    <dgm:cxn modelId="{4CA5F0F2-C6E5-4490-8CE0-6BAED136B292}" type="presParOf" srcId="{FC4DBE4B-4134-4622-BE0F-A3D5976CB654}" destId="{582748DF-5D98-4F98-A0C3-C6F31DEB7D0A}" srcOrd="0" destOrd="0" presId="urn:microsoft.com/office/officeart/2005/8/layout/vList2"/>
    <dgm:cxn modelId="{53050860-387A-4AA3-8597-0F29E0C38FB3}" type="presParOf" srcId="{FC4DBE4B-4134-4622-BE0F-A3D5976CB654}" destId="{4B4C611C-D377-404E-96D0-7B3B494B5A74}" srcOrd="1" destOrd="0" presId="urn:microsoft.com/office/officeart/2005/8/layout/vList2"/>
    <dgm:cxn modelId="{B40CCC03-7736-4F2B-8D52-6B72115C02A6}" type="presParOf" srcId="{FC4DBE4B-4134-4622-BE0F-A3D5976CB654}" destId="{85D3C1F5-8208-43B2-9D50-936033A35077}" srcOrd="2" destOrd="0" presId="urn:microsoft.com/office/officeart/2005/8/layout/vList2"/>
    <dgm:cxn modelId="{A806FE16-FD75-45F1-B09F-98164ACC36B0}" type="presParOf" srcId="{FC4DBE4B-4134-4622-BE0F-A3D5976CB654}" destId="{6ECA3C49-BAF2-4AF4-85DA-D666C21465AA}" srcOrd="3" destOrd="0" presId="urn:microsoft.com/office/officeart/2005/8/layout/vList2"/>
    <dgm:cxn modelId="{00A9DCA2-39B7-447A-BBA9-1748C0A03747}" type="presParOf" srcId="{FC4DBE4B-4134-4622-BE0F-A3D5976CB654}" destId="{CEF574A0-0306-4C56-A81A-85117B29979E}" srcOrd="4" destOrd="0" presId="urn:microsoft.com/office/officeart/2005/8/layout/vList2"/>
    <dgm:cxn modelId="{96149916-DF9C-4C06-A26B-E662C0DFC4C4}" type="presParOf" srcId="{FC4DBE4B-4134-4622-BE0F-A3D5976CB654}" destId="{8680086F-36EB-499E-8064-E15A76D90FDC}" srcOrd="5" destOrd="0" presId="urn:microsoft.com/office/officeart/2005/8/layout/vList2"/>
    <dgm:cxn modelId="{264FC50B-2CB4-45DC-AAAA-587CFE61FDE8}" type="presParOf" srcId="{FC4DBE4B-4134-4622-BE0F-A3D5976CB654}" destId="{8F2B885C-679D-455F-8035-12518C77A609}" srcOrd="6" destOrd="0" presId="urn:microsoft.com/office/officeart/2005/8/layout/vList2"/>
    <dgm:cxn modelId="{A42F1CC3-EA93-4787-B6E3-214A7FFD63B6}" type="presParOf" srcId="{FC4DBE4B-4134-4622-BE0F-A3D5976CB654}" destId="{4B6A0CB4-5AE5-49B7-9CB6-5BD70C898A4A}" srcOrd="7" destOrd="0" presId="urn:microsoft.com/office/officeart/2005/8/layout/vList2"/>
    <dgm:cxn modelId="{AD2F4052-448E-4C98-8516-5D5693E613E9}" type="presParOf" srcId="{FC4DBE4B-4134-4622-BE0F-A3D5976CB654}" destId="{57D16D92-17FF-4FEE-ABE5-85468A72CB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802A1C-6675-4C8F-A76D-AB02814868B6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A5CB2360-B262-4424-951C-A9CA27A3C340}">
      <dgm:prSet phldrT="[Texto]"/>
      <dgm:spPr>
        <a:solidFill>
          <a:srgbClr val="668878"/>
        </a:solidFill>
      </dgm:spPr>
      <dgm:t>
        <a:bodyPr/>
        <a:lstStyle/>
        <a:p>
          <a:r>
            <a:rPr lang="es-ES" dirty="0"/>
            <a:t>Alta demanda alquileres</a:t>
          </a:r>
        </a:p>
      </dgm:t>
    </dgm:pt>
    <dgm:pt modelId="{C8677DA1-396E-4498-95F7-3A5F07840346}" type="parTrans" cxnId="{30F5EC90-E7AE-43D4-9EF8-9803267253BC}">
      <dgm:prSet/>
      <dgm:spPr/>
      <dgm:t>
        <a:bodyPr/>
        <a:lstStyle/>
        <a:p>
          <a:endParaRPr lang="es-ES"/>
        </a:p>
      </dgm:t>
    </dgm:pt>
    <dgm:pt modelId="{0E2A5FA9-F990-42A1-9B13-2B04788854BC}" type="sibTrans" cxnId="{30F5EC90-E7AE-43D4-9EF8-9803267253BC}">
      <dgm:prSet/>
      <dgm:spPr/>
      <dgm:t>
        <a:bodyPr/>
        <a:lstStyle/>
        <a:p>
          <a:endParaRPr lang="es-ES"/>
        </a:p>
      </dgm:t>
    </dgm:pt>
    <dgm:pt modelId="{C3E71182-603D-40DC-BCE1-FD8A828C4FB8}">
      <dgm:prSet phldrT="[Texto]"/>
      <dgm:spPr>
        <a:solidFill>
          <a:srgbClr val="C3DBDA"/>
        </a:solidFill>
      </dgm:spPr>
      <dgm:t>
        <a:bodyPr/>
        <a:lstStyle/>
        <a:p>
          <a:r>
            <a:rPr lang="es-ES" dirty="0">
              <a:solidFill>
                <a:srgbClr val="000000"/>
              </a:solidFill>
            </a:rPr>
            <a:t>Conectividad nacional</a:t>
          </a:r>
        </a:p>
      </dgm:t>
    </dgm:pt>
    <dgm:pt modelId="{24624E31-65E2-4918-AF3B-829D7C04B506}" type="parTrans" cxnId="{9B1AA236-3FE3-4D63-8929-D00843345B4C}">
      <dgm:prSet/>
      <dgm:spPr/>
      <dgm:t>
        <a:bodyPr/>
        <a:lstStyle/>
        <a:p>
          <a:endParaRPr lang="es-ES"/>
        </a:p>
      </dgm:t>
    </dgm:pt>
    <dgm:pt modelId="{6FDA47E0-4C0A-48A4-A541-CC5421823E9F}" type="sibTrans" cxnId="{9B1AA236-3FE3-4D63-8929-D00843345B4C}">
      <dgm:prSet/>
      <dgm:spPr/>
      <dgm:t>
        <a:bodyPr/>
        <a:lstStyle/>
        <a:p>
          <a:endParaRPr lang="es-ES"/>
        </a:p>
      </dgm:t>
    </dgm:pt>
    <dgm:pt modelId="{7984E259-BD4E-49F5-8239-AE04DEA6A579}">
      <dgm:prSet phldrT="[Texto]"/>
      <dgm:spPr>
        <a:solidFill>
          <a:srgbClr val="668878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Conectividad internacional</a:t>
          </a:r>
        </a:p>
      </dgm:t>
    </dgm:pt>
    <dgm:pt modelId="{C793B6DA-DDB8-4F32-9242-AF791ED0DDD1}" type="parTrans" cxnId="{EABDDE0D-A036-41BD-9D04-B2ABC4D8FB0E}">
      <dgm:prSet/>
      <dgm:spPr/>
      <dgm:t>
        <a:bodyPr/>
        <a:lstStyle/>
        <a:p>
          <a:endParaRPr lang="es-ES"/>
        </a:p>
      </dgm:t>
    </dgm:pt>
    <dgm:pt modelId="{FC45F4E3-7482-4ECE-B84D-9E00F106E1A4}" type="sibTrans" cxnId="{EABDDE0D-A036-41BD-9D04-B2ABC4D8FB0E}">
      <dgm:prSet/>
      <dgm:spPr/>
      <dgm:t>
        <a:bodyPr/>
        <a:lstStyle/>
        <a:p>
          <a:endParaRPr lang="es-ES"/>
        </a:p>
      </dgm:t>
    </dgm:pt>
    <dgm:pt modelId="{FDE3CB88-B26F-477A-91F7-701E31B86330}">
      <dgm:prSet phldrT="[Texto]"/>
      <dgm:spPr>
        <a:solidFill>
          <a:srgbClr val="C3DBDA"/>
        </a:solidFill>
      </dgm:spPr>
      <dgm:t>
        <a:bodyPr/>
        <a:lstStyle/>
        <a:p>
          <a:r>
            <a:rPr lang="es-ES" dirty="0">
              <a:solidFill>
                <a:srgbClr val="000000"/>
              </a:solidFill>
            </a:rPr>
            <a:t>Transito y comercio </a:t>
          </a:r>
          <a:r>
            <a:rPr lang="es-ES" dirty="0" err="1">
              <a:solidFill>
                <a:srgbClr val="000000"/>
              </a:solidFill>
            </a:rPr>
            <a:t>intl</a:t>
          </a:r>
          <a:r>
            <a:rPr lang="es-ES" dirty="0">
              <a:solidFill>
                <a:srgbClr val="000000"/>
              </a:solidFill>
            </a:rPr>
            <a:t>.</a:t>
          </a:r>
        </a:p>
      </dgm:t>
    </dgm:pt>
    <dgm:pt modelId="{7BDC3F6D-F181-4378-8C39-0AD9BE67C9D7}" type="parTrans" cxnId="{DBEB3667-6403-4BBF-AE57-08DFEC94A21C}">
      <dgm:prSet/>
      <dgm:spPr/>
      <dgm:t>
        <a:bodyPr/>
        <a:lstStyle/>
        <a:p>
          <a:endParaRPr lang="es-ES"/>
        </a:p>
      </dgm:t>
    </dgm:pt>
    <dgm:pt modelId="{7F639A9E-6B54-4EE9-B46D-0A5D91EA34B2}" type="sibTrans" cxnId="{DBEB3667-6403-4BBF-AE57-08DFEC94A21C}">
      <dgm:prSet/>
      <dgm:spPr/>
      <dgm:t>
        <a:bodyPr/>
        <a:lstStyle/>
        <a:p>
          <a:endParaRPr lang="es-ES"/>
        </a:p>
      </dgm:t>
    </dgm:pt>
    <dgm:pt modelId="{39D18BEC-BFEB-4BD3-8C19-6DB07F5056F4}">
      <dgm:prSet phldrT="[Texto]"/>
      <dgm:spPr>
        <a:solidFill>
          <a:srgbClr val="668878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Turismo medico</a:t>
          </a:r>
        </a:p>
      </dgm:t>
    </dgm:pt>
    <dgm:pt modelId="{371F8478-E6FF-481A-B735-43DDF12958F8}" type="parTrans" cxnId="{149691C8-3BE0-44FB-BC11-A975B6B78C80}">
      <dgm:prSet/>
      <dgm:spPr/>
      <dgm:t>
        <a:bodyPr/>
        <a:lstStyle/>
        <a:p>
          <a:endParaRPr lang="es-ES"/>
        </a:p>
      </dgm:t>
    </dgm:pt>
    <dgm:pt modelId="{AF40FAAF-F453-4C14-9266-9F7D9B7327F3}" type="sibTrans" cxnId="{149691C8-3BE0-44FB-BC11-A975B6B78C80}">
      <dgm:prSet/>
      <dgm:spPr/>
      <dgm:t>
        <a:bodyPr/>
        <a:lstStyle/>
        <a:p>
          <a:endParaRPr lang="es-ES"/>
        </a:p>
      </dgm:t>
    </dgm:pt>
    <dgm:pt modelId="{FC4DBE4B-4134-4622-BE0F-A3D5976CB654}" type="pres">
      <dgm:prSet presAssocID="{A9802A1C-6675-4C8F-A76D-AB02814868B6}" presName="linear" presStyleCnt="0">
        <dgm:presLayoutVars>
          <dgm:animLvl val="lvl"/>
          <dgm:resizeHandles val="exact"/>
        </dgm:presLayoutVars>
      </dgm:prSet>
      <dgm:spPr/>
    </dgm:pt>
    <dgm:pt modelId="{582748DF-5D98-4F98-A0C3-C6F31DEB7D0A}" type="pres">
      <dgm:prSet presAssocID="{A5CB2360-B262-4424-951C-A9CA27A3C34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4C611C-D377-404E-96D0-7B3B494B5A74}" type="pres">
      <dgm:prSet presAssocID="{0E2A5FA9-F990-42A1-9B13-2B04788854BC}" presName="spacer" presStyleCnt="0"/>
      <dgm:spPr/>
    </dgm:pt>
    <dgm:pt modelId="{85D3C1F5-8208-43B2-9D50-936033A35077}" type="pres">
      <dgm:prSet presAssocID="{C3E71182-603D-40DC-BCE1-FD8A828C4FB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ECA3C49-BAF2-4AF4-85DA-D666C21465AA}" type="pres">
      <dgm:prSet presAssocID="{6FDA47E0-4C0A-48A4-A541-CC5421823E9F}" presName="spacer" presStyleCnt="0"/>
      <dgm:spPr/>
    </dgm:pt>
    <dgm:pt modelId="{CEF574A0-0306-4C56-A81A-85117B29979E}" type="pres">
      <dgm:prSet presAssocID="{7984E259-BD4E-49F5-8239-AE04DEA6A5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680086F-36EB-499E-8064-E15A76D90FDC}" type="pres">
      <dgm:prSet presAssocID="{FC45F4E3-7482-4ECE-B84D-9E00F106E1A4}" presName="spacer" presStyleCnt="0"/>
      <dgm:spPr/>
    </dgm:pt>
    <dgm:pt modelId="{8F2B885C-679D-455F-8035-12518C77A609}" type="pres">
      <dgm:prSet presAssocID="{FDE3CB88-B26F-477A-91F7-701E31B8633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6A0CB4-5AE5-49B7-9CB6-5BD70C898A4A}" type="pres">
      <dgm:prSet presAssocID="{7F639A9E-6B54-4EE9-B46D-0A5D91EA34B2}" presName="spacer" presStyleCnt="0"/>
      <dgm:spPr/>
    </dgm:pt>
    <dgm:pt modelId="{57D16D92-17FF-4FEE-ABE5-85468A72CB05}" type="pres">
      <dgm:prSet presAssocID="{39D18BEC-BFEB-4BD3-8C19-6DB07F5056F4}" presName="parentText" presStyleLbl="node1" presStyleIdx="4" presStyleCnt="5" custLinFactNeighborY="-1769">
        <dgm:presLayoutVars>
          <dgm:chMax val="0"/>
          <dgm:bulletEnabled val="1"/>
        </dgm:presLayoutVars>
      </dgm:prSet>
      <dgm:spPr/>
    </dgm:pt>
  </dgm:ptLst>
  <dgm:cxnLst>
    <dgm:cxn modelId="{85876306-5DAD-4EF7-947A-0527F1B44623}" type="presOf" srcId="{39D18BEC-BFEB-4BD3-8C19-6DB07F5056F4}" destId="{57D16D92-17FF-4FEE-ABE5-85468A72CB05}" srcOrd="0" destOrd="0" presId="urn:microsoft.com/office/officeart/2005/8/layout/vList2"/>
    <dgm:cxn modelId="{EABDDE0D-A036-41BD-9D04-B2ABC4D8FB0E}" srcId="{A9802A1C-6675-4C8F-A76D-AB02814868B6}" destId="{7984E259-BD4E-49F5-8239-AE04DEA6A579}" srcOrd="2" destOrd="0" parTransId="{C793B6DA-DDB8-4F32-9242-AF791ED0DDD1}" sibTransId="{FC45F4E3-7482-4ECE-B84D-9E00F106E1A4}"/>
    <dgm:cxn modelId="{9B1AA236-3FE3-4D63-8929-D00843345B4C}" srcId="{A9802A1C-6675-4C8F-A76D-AB02814868B6}" destId="{C3E71182-603D-40DC-BCE1-FD8A828C4FB8}" srcOrd="1" destOrd="0" parTransId="{24624E31-65E2-4918-AF3B-829D7C04B506}" sibTransId="{6FDA47E0-4C0A-48A4-A541-CC5421823E9F}"/>
    <dgm:cxn modelId="{DBEB3667-6403-4BBF-AE57-08DFEC94A21C}" srcId="{A9802A1C-6675-4C8F-A76D-AB02814868B6}" destId="{FDE3CB88-B26F-477A-91F7-701E31B86330}" srcOrd="3" destOrd="0" parTransId="{7BDC3F6D-F181-4378-8C39-0AD9BE67C9D7}" sibTransId="{7F639A9E-6B54-4EE9-B46D-0A5D91EA34B2}"/>
    <dgm:cxn modelId="{30F5EC90-E7AE-43D4-9EF8-9803267253BC}" srcId="{A9802A1C-6675-4C8F-A76D-AB02814868B6}" destId="{A5CB2360-B262-4424-951C-A9CA27A3C340}" srcOrd="0" destOrd="0" parTransId="{C8677DA1-396E-4498-95F7-3A5F07840346}" sibTransId="{0E2A5FA9-F990-42A1-9B13-2B04788854BC}"/>
    <dgm:cxn modelId="{A5EC2794-C4A1-41B7-8345-446A724A2F00}" type="presOf" srcId="{A9802A1C-6675-4C8F-A76D-AB02814868B6}" destId="{FC4DBE4B-4134-4622-BE0F-A3D5976CB654}" srcOrd="0" destOrd="0" presId="urn:microsoft.com/office/officeart/2005/8/layout/vList2"/>
    <dgm:cxn modelId="{2B41DEB4-3857-4F3B-BBC9-A0E0CA8AEE79}" type="presOf" srcId="{C3E71182-603D-40DC-BCE1-FD8A828C4FB8}" destId="{85D3C1F5-8208-43B2-9D50-936033A35077}" srcOrd="0" destOrd="0" presId="urn:microsoft.com/office/officeart/2005/8/layout/vList2"/>
    <dgm:cxn modelId="{149691C8-3BE0-44FB-BC11-A975B6B78C80}" srcId="{A9802A1C-6675-4C8F-A76D-AB02814868B6}" destId="{39D18BEC-BFEB-4BD3-8C19-6DB07F5056F4}" srcOrd="4" destOrd="0" parTransId="{371F8478-E6FF-481A-B735-43DDF12958F8}" sibTransId="{AF40FAAF-F453-4C14-9266-9F7D9B7327F3}"/>
    <dgm:cxn modelId="{F45DA1C8-2CEB-488F-86F5-37DAEB29D821}" type="presOf" srcId="{FDE3CB88-B26F-477A-91F7-701E31B86330}" destId="{8F2B885C-679D-455F-8035-12518C77A609}" srcOrd="0" destOrd="0" presId="urn:microsoft.com/office/officeart/2005/8/layout/vList2"/>
    <dgm:cxn modelId="{EAAEEDD4-06D8-48F1-BB7D-14FA87F74C5B}" type="presOf" srcId="{7984E259-BD4E-49F5-8239-AE04DEA6A579}" destId="{CEF574A0-0306-4C56-A81A-85117B29979E}" srcOrd="0" destOrd="0" presId="urn:microsoft.com/office/officeart/2005/8/layout/vList2"/>
    <dgm:cxn modelId="{BBE7ECD9-726F-4368-B157-09D4F45362F4}" type="presOf" srcId="{A5CB2360-B262-4424-951C-A9CA27A3C340}" destId="{582748DF-5D98-4F98-A0C3-C6F31DEB7D0A}" srcOrd="0" destOrd="0" presId="urn:microsoft.com/office/officeart/2005/8/layout/vList2"/>
    <dgm:cxn modelId="{4CA5F0F2-C6E5-4490-8CE0-6BAED136B292}" type="presParOf" srcId="{FC4DBE4B-4134-4622-BE0F-A3D5976CB654}" destId="{582748DF-5D98-4F98-A0C3-C6F31DEB7D0A}" srcOrd="0" destOrd="0" presId="urn:microsoft.com/office/officeart/2005/8/layout/vList2"/>
    <dgm:cxn modelId="{53050860-387A-4AA3-8597-0F29E0C38FB3}" type="presParOf" srcId="{FC4DBE4B-4134-4622-BE0F-A3D5976CB654}" destId="{4B4C611C-D377-404E-96D0-7B3B494B5A74}" srcOrd="1" destOrd="0" presId="urn:microsoft.com/office/officeart/2005/8/layout/vList2"/>
    <dgm:cxn modelId="{B40CCC03-7736-4F2B-8D52-6B72115C02A6}" type="presParOf" srcId="{FC4DBE4B-4134-4622-BE0F-A3D5976CB654}" destId="{85D3C1F5-8208-43B2-9D50-936033A35077}" srcOrd="2" destOrd="0" presId="urn:microsoft.com/office/officeart/2005/8/layout/vList2"/>
    <dgm:cxn modelId="{A806FE16-FD75-45F1-B09F-98164ACC36B0}" type="presParOf" srcId="{FC4DBE4B-4134-4622-BE0F-A3D5976CB654}" destId="{6ECA3C49-BAF2-4AF4-85DA-D666C21465AA}" srcOrd="3" destOrd="0" presId="urn:microsoft.com/office/officeart/2005/8/layout/vList2"/>
    <dgm:cxn modelId="{00A9DCA2-39B7-447A-BBA9-1748C0A03747}" type="presParOf" srcId="{FC4DBE4B-4134-4622-BE0F-A3D5976CB654}" destId="{CEF574A0-0306-4C56-A81A-85117B29979E}" srcOrd="4" destOrd="0" presId="urn:microsoft.com/office/officeart/2005/8/layout/vList2"/>
    <dgm:cxn modelId="{96149916-DF9C-4C06-A26B-E662C0DFC4C4}" type="presParOf" srcId="{FC4DBE4B-4134-4622-BE0F-A3D5976CB654}" destId="{8680086F-36EB-499E-8064-E15A76D90FDC}" srcOrd="5" destOrd="0" presId="urn:microsoft.com/office/officeart/2005/8/layout/vList2"/>
    <dgm:cxn modelId="{264FC50B-2CB4-45DC-AAAA-587CFE61FDE8}" type="presParOf" srcId="{FC4DBE4B-4134-4622-BE0F-A3D5976CB654}" destId="{8F2B885C-679D-455F-8035-12518C77A609}" srcOrd="6" destOrd="0" presId="urn:microsoft.com/office/officeart/2005/8/layout/vList2"/>
    <dgm:cxn modelId="{A42F1CC3-EA93-4787-B6E3-214A7FFD63B6}" type="presParOf" srcId="{FC4DBE4B-4134-4622-BE0F-A3D5976CB654}" destId="{4B6A0CB4-5AE5-49B7-9CB6-5BD70C898A4A}" srcOrd="7" destOrd="0" presId="urn:microsoft.com/office/officeart/2005/8/layout/vList2"/>
    <dgm:cxn modelId="{AD2F4052-448E-4C98-8516-5D5693E613E9}" type="presParOf" srcId="{FC4DBE4B-4134-4622-BE0F-A3D5976CB654}" destId="{57D16D92-17FF-4FEE-ABE5-85468A72CB0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748DF-5D98-4F98-A0C3-C6F31DEB7D0A}">
      <dsp:nvSpPr>
        <dsp:cNvPr id="0" name=""/>
        <dsp:cNvSpPr/>
      </dsp:nvSpPr>
      <dsp:spPr>
        <a:xfrm>
          <a:off x="0" y="23983"/>
          <a:ext cx="2952328" cy="503685"/>
        </a:xfrm>
        <a:prstGeom prst="roundRect">
          <a:avLst/>
        </a:prstGeom>
        <a:solidFill>
          <a:srgbClr val="6688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Zona fronteriza</a:t>
          </a:r>
        </a:p>
      </dsp:txBody>
      <dsp:txXfrm>
        <a:off x="24588" y="48571"/>
        <a:ext cx="2903152" cy="454509"/>
      </dsp:txXfrm>
    </dsp:sp>
    <dsp:sp modelId="{85D3C1F5-8208-43B2-9D50-936033A35077}">
      <dsp:nvSpPr>
        <dsp:cNvPr id="0" name=""/>
        <dsp:cNvSpPr/>
      </dsp:nvSpPr>
      <dsp:spPr>
        <a:xfrm>
          <a:off x="0" y="588148"/>
          <a:ext cx="2952328" cy="503685"/>
        </a:xfrm>
        <a:prstGeom prst="roundRect">
          <a:avLst/>
        </a:prstGeom>
        <a:solidFill>
          <a:srgbClr val="C3DB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rgbClr val="000000"/>
              </a:solidFill>
            </a:rPr>
            <a:t>Alta plusvalía</a:t>
          </a:r>
        </a:p>
      </dsp:txBody>
      <dsp:txXfrm>
        <a:off x="24588" y="612736"/>
        <a:ext cx="2903152" cy="454509"/>
      </dsp:txXfrm>
    </dsp:sp>
    <dsp:sp modelId="{CEF574A0-0306-4C56-A81A-85117B29979E}">
      <dsp:nvSpPr>
        <dsp:cNvPr id="0" name=""/>
        <dsp:cNvSpPr/>
      </dsp:nvSpPr>
      <dsp:spPr>
        <a:xfrm>
          <a:off x="0" y="1152313"/>
          <a:ext cx="2952328" cy="503685"/>
        </a:xfrm>
        <a:prstGeom prst="roundRect">
          <a:avLst/>
        </a:prstGeom>
        <a:solidFill>
          <a:srgbClr val="6688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/>
              </a:solidFill>
            </a:rPr>
            <a:t>Diversidad de oferta</a:t>
          </a:r>
        </a:p>
      </dsp:txBody>
      <dsp:txXfrm>
        <a:off x="24588" y="1176901"/>
        <a:ext cx="2903152" cy="454509"/>
      </dsp:txXfrm>
    </dsp:sp>
    <dsp:sp modelId="{8F2B885C-679D-455F-8035-12518C77A609}">
      <dsp:nvSpPr>
        <dsp:cNvPr id="0" name=""/>
        <dsp:cNvSpPr/>
      </dsp:nvSpPr>
      <dsp:spPr>
        <a:xfrm>
          <a:off x="0" y="1716478"/>
          <a:ext cx="2952328" cy="503685"/>
        </a:xfrm>
        <a:prstGeom prst="roundRect">
          <a:avLst/>
        </a:prstGeom>
        <a:solidFill>
          <a:srgbClr val="C3DB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rgbClr val="000000"/>
              </a:solidFill>
            </a:rPr>
            <a:t>Cultura binacional</a:t>
          </a:r>
        </a:p>
      </dsp:txBody>
      <dsp:txXfrm>
        <a:off x="24588" y="1741066"/>
        <a:ext cx="2903152" cy="454509"/>
      </dsp:txXfrm>
    </dsp:sp>
    <dsp:sp modelId="{57D16D92-17FF-4FEE-ABE5-85468A72CB05}">
      <dsp:nvSpPr>
        <dsp:cNvPr id="0" name=""/>
        <dsp:cNvSpPr/>
      </dsp:nvSpPr>
      <dsp:spPr>
        <a:xfrm>
          <a:off x="0" y="2280643"/>
          <a:ext cx="2952328" cy="503685"/>
        </a:xfrm>
        <a:prstGeom prst="roundRect">
          <a:avLst/>
        </a:prstGeom>
        <a:solidFill>
          <a:srgbClr val="6688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Innovación</a:t>
          </a:r>
        </a:p>
      </dsp:txBody>
      <dsp:txXfrm>
        <a:off x="24588" y="2305231"/>
        <a:ext cx="2903152" cy="454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748DF-5D98-4F98-A0C3-C6F31DEB7D0A}">
      <dsp:nvSpPr>
        <dsp:cNvPr id="0" name=""/>
        <dsp:cNvSpPr/>
      </dsp:nvSpPr>
      <dsp:spPr>
        <a:xfrm>
          <a:off x="0" y="23983"/>
          <a:ext cx="3384376" cy="503685"/>
        </a:xfrm>
        <a:prstGeom prst="roundRect">
          <a:avLst/>
        </a:prstGeom>
        <a:solidFill>
          <a:srgbClr val="6688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Alta demanda alquileres</a:t>
          </a:r>
        </a:p>
      </dsp:txBody>
      <dsp:txXfrm>
        <a:off x="24588" y="48571"/>
        <a:ext cx="3335200" cy="454509"/>
      </dsp:txXfrm>
    </dsp:sp>
    <dsp:sp modelId="{85D3C1F5-8208-43B2-9D50-936033A35077}">
      <dsp:nvSpPr>
        <dsp:cNvPr id="0" name=""/>
        <dsp:cNvSpPr/>
      </dsp:nvSpPr>
      <dsp:spPr>
        <a:xfrm>
          <a:off x="0" y="588148"/>
          <a:ext cx="3384376" cy="503685"/>
        </a:xfrm>
        <a:prstGeom prst="roundRect">
          <a:avLst/>
        </a:prstGeom>
        <a:solidFill>
          <a:srgbClr val="C3DB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rgbClr val="000000"/>
              </a:solidFill>
            </a:rPr>
            <a:t>Conectividad nacional</a:t>
          </a:r>
        </a:p>
      </dsp:txBody>
      <dsp:txXfrm>
        <a:off x="24588" y="612736"/>
        <a:ext cx="3335200" cy="454509"/>
      </dsp:txXfrm>
    </dsp:sp>
    <dsp:sp modelId="{CEF574A0-0306-4C56-A81A-85117B29979E}">
      <dsp:nvSpPr>
        <dsp:cNvPr id="0" name=""/>
        <dsp:cNvSpPr/>
      </dsp:nvSpPr>
      <dsp:spPr>
        <a:xfrm>
          <a:off x="0" y="1152313"/>
          <a:ext cx="3384376" cy="503685"/>
        </a:xfrm>
        <a:prstGeom prst="roundRect">
          <a:avLst/>
        </a:prstGeom>
        <a:solidFill>
          <a:srgbClr val="6688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/>
              </a:solidFill>
            </a:rPr>
            <a:t>Conectividad internacional</a:t>
          </a:r>
        </a:p>
      </dsp:txBody>
      <dsp:txXfrm>
        <a:off x="24588" y="1176901"/>
        <a:ext cx="3335200" cy="454509"/>
      </dsp:txXfrm>
    </dsp:sp>
    <dsp:sp modelId="{8F2B885C-679D-455F-8035-12518C77A609}">
      <dsp:nvSpPr>
        <dsp:cNvPr id="0" name=""/>
        <dsp:cNvSpPr/>
      </dsp:nvSpPr>
      <dsp:spPr>
        <a:xfrm>
          <a:off x="0" y="1716478"/>
          <a:ext cx="3384376" cy="503685"/>
        </a:xfrm>
        <a:prstGeom prst="roundRect">
          <a:avLst/>
        </a:prstGeom>
        <a:solidFill>
          <a:srgbClr val="C3DB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rgbClr val="000000"/>
              </a:solidFill>
            </a:rPr>
            <a:t>Transito y comercio </a:t>
          </a:r>
          <a:r>
            <a:rPr lang="es-ES" sz="2100" kern="1200" dirty="0" err="1">
              <a:solidFill>
                <a:srgbClr val="000000"/>
              </a:solidFill>
            </a:rPr>
            <a:t>intl</a:t>
          </a:r>
          <a:r>
            <a:rPr lang="es-ES" sz="2100" kern="1200" dirty="0">
              <a:solidFill>
                <a:srgbClr val="000000"/>
              </a:solidFill>
            </a:rPr>
            <a:t>.</a:t>
          </a:r>
        </a:p>
      </dsp:txBody>
      <dsp:txXfrm>
        <a:off x="24588" y="1741066"/>
        <a:ext cx="3335200" cy="454509"/>
      </dsp:txXfrm>
    </dsp:sp>
    <dsp:sp modelId="{57D16D92-17FF-4FEE-ABE5-85468A72CB05}">
      <dsp:nvSpPr>
        <dsp:cNvPr id="0" name=""/>
        <dsp:cNvSpPr/>
      </dsp:nvSpPr>
      <dsp:spPr>
        <a:xfrm>
          <a:off x="0" y="2279573"/>
          <a:ext cx="3384376" cy="503685"/>
        </a:xfrm>
        <a:prstGeom prst="roundRect">
          <a:avLst/>
        </a:prstGeom>
        <a:solidFill>
          <a:srgbClr val="6688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solidFill>
                <a:schemeClr val="bg1"/>
              </a:solidFill>
            </a:rPr>
            <a:t>Turismo medico</a:t>
          </a:r>
        </a:p>
      </dsp:txBody>
      <dsp:txXfrm>
        <a:off x="24588" y="2304161"/>
        <a:ext cx="3335200" cy="454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EEDC-BA82-490F-AC2D-C6773BCADCD0}" type="datetimeFigureOut">
              <a:rPr lang="es-MX" smtClean="0"/>
              <a:pPr/>
              <a:t>28/10/2020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38F88-9550-4D81-9F52-6A624A656993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495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5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5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39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86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30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73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21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67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3" y="186181"/>
            <a:ext cx="2160240" cy="225343"/>
          </a:xfrm>
          <a:prstGeom prst="rect">
            <a:avLst/>
          </a:prstGeom>
        </p:spPr>
      </p:pic>
      <p:sp>
        <p:nvSpPr>
          <p:cNvPr id="16" name="Título 15"/>
          <p:cNvSpPr>
            <a:spLocks noGrp="1"/>
          </p:cNvSpPr>
          <p:nvPr>
            <p:ph type="title" hasCustomPrompt="1"/>
          </p:nvPr>
        </p:nvSpPr>
        <p:spPr>
          <a:xfrm>
            <a:off x="89742" y="1035154"/>
            <a:ext cx="4644040" cy="1248564"/>
          </a:xfrm>
        </p:spPr>
        <p:txBody>
          <a:bodyPr/>
          <a:lstStyle>
            <a:lvl1pPr>
              <a:defRPr sz="7800">
                <a:solidFill>
                  <a:schemeClr val="accent1"/>
                </a:solidFill>
                <a:latin typeface="Stag Sans Book" panose="020B05030400000200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89744" y="3094600"/>
            <a:ext cx="2178003" cy="504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tag Sans Book" panose="020B0503040000020004" pitchFamily="34" charset="0"/>
              </a:defRPr>
            </a:lvl1pPr>
          </a:lstStyle>
          <a:p>
            <a:pPr lvl="0"/>
            <a:r>
              <a:rPr lang="es-MX" dirty="0"/>
              <a:t>Subtítulo</a:t>
            </a:r>
          </a:p>
        </p:txBody>
      </p:sp>
      <p:pic>
        <p:nvPicPr>
          <p:cNvPr id="6" name="5 Imagen" descr="Tit_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CuadroTexto 1"/>
          <p:cNvSpPr txBox="1"/>
          <p:nvPr userDrawn="1"/>
        </p:nvSpPr>
        <p:spPr>
          <a:xfrm>
            <a:off x="1520010" y="72956"/>
            <a:ext cx="27639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/>
              <a:t>Unidad Técnica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con foto_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 userDrawn="1"/>
        </p:nvSpPr>
        <p:spPr>
          <a:xfrm flipH="1">
            <a:off x="5374490" y="1288256"/>
            <a:ext cx="720329" cy="1619250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anchor="ctr"/>
          <a:lstStyle/>
          <a:p>
            <a:pPr algn="ctr" defTabSz="267405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400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 userDrawn="1"/>
        </p:nvSpPr>
        <p:spPr bwMode="auto">
          <a:xfrm>
            <a:off x="8" y="1288256"/>
            <a:ext cx="5374481" cy="1619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2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083" y="317903"/>
            <a:ext cx="1747838" cy="51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3 Grupo"/>
          <p:cNvGrpSpPr>
            <a:grpSpLocks/>
          </p:cNvGrpSpPr>
          <p:nvPr userDrawn="1"/>
        </p:nvGrpSpPr>
        <p:grpSpPr bwMode="auto">
          <a:xfrm>
            <a:off x="6750851" y="3855246"/>
            <a:ext cx="2397919" cy="1287066"/>
            <a:chOff x="6750859" y="5140138"/>
            <a:chExt cx="2398255" cy="1715575"/>
          </a:xfrm>
        </p:grpSpPr>
        <p:sp>
          <p:nvSpPr>
            <p:cNvPr id="8" name="7 Rectángulo"/>
            <p:cNvSpPr>
              <a:spLocks noChangeArrowheads="1"/>
            </p:cNvSpPr>
            <p:nvPr/>
          </p:nvSpPr>
          <p:spPr bwMode="auto">
            <a:xfrm>
              <a:off x="8494178" y="5140138"/>
              <a:ext cx="654936" cy="431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8 Rectángulo"/>
            <p:cNvSpPr>
              <a:spLocks noChangeArrowheads="1"/>
            </p:cNvSpPr>
            <p:nvPr/>
          </p:nvSpPr>
          <p:spPr bwMode="auto">
            <a:xfrm>
              <a:off x="7593940" y="5140138"/>
              <a:ext cx="900239" cy="431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9 Rectángulo"/>
            <p:cNvSpPr>
              <a:spLocks noChangeArrowheads="1"/>
            </p:cNvSpPr>
            <p:nvPr/>
          </p:nvSpPr>
          <p:spPr bwMode="auto">
            <a:xfrm>
              <a:off x="6750859" y="5993958"/>
              <a:ext cx="432258" cy="8617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23 Rectángulo"/>
            <p:cNvSpPr>
              <a:spLocks/>
            </p:cNvSpPr>
            <p:nvPr userDrawn="1"/>
          </p:nvSpPr>
          <p:spPr bwMode="auto">
            <a:xfrm>
              <a:off x="6750859" y="5140138"/>
              <a:ext cx="900239" cy="853820"/>
            </a:xfrm>
            <a:custGeom>
              <a:avLst/>
              <a:gdLst>
                <a:gd name="T0" fmla="*/ 0 w 900000"/>
                <a:gd name="T1" fmla="*/ 0 h 854024"/>
                <a:gd name="T2" fmla="*/ 432230 w 900000"/>
                <a:gd name="T3" fmla="*/ 0 h 854024"/>
                <a:gd name="T4" fmla="*/ 900478 w 900000"/>
                <a:gd name="T5" fmla="*/ 0 h 854024"/>
                <a:gd name="T6" fmla="*/ 900478 w 900000"/>
                <a:gd name="T7" fmla="*/ 431494 h 854024"/>
                <a:gd name="T8" fmla="*/ 432230 w 900000"/>
                <a:gd name="T9" fmla="*/ 431494 h 854024"/>
                <a:gd name="T10" fmla="*/ 432230 w 900000"/>
                <a:gd name="T11" fmla="*/ 853616 h 854024"/>
                <a:gd name="T12" fmla="*/ 0 w 900000"/>
                <a:gd name="T13" fmla="*/ 853616 h 854024"/>
                <a:gd name="T14" fmla="*/ 0 w 900000"/>
                <a:gd name="T15" fmla="*/ 431494 h 854024"/>
                <a:gd name="T16" fmla="*/ 0 w 900000"/>
                <a:gd name="T17" fmla="*/ 0 h 854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000" h="854024">
                  <a:moveTo>
                    <a:pt x="0" y="0"/>
                  </a:moveTo>
                  <a:lnTo>
                    <a:pt x="432000" y="0"/>
                  </a:lnTo>
                  <a:lnTo>
                    <a:pt x="900000" y="0"/>
                  </a:lnTo>
                  <a:lnTo>
                    <a:pt x="900000" y="431700"/>
                  </a:lnTo>
                  <a:lnTo>
                    <a:pt x="432000" y="431700"/>
                  </a:lnTo>
                  <a:lnTo>
                    <a:pt x="432000" y="854024"/>
                  </a:lnTo>
                  <a:lnTo>
                    <a:pt x="0" y="854024"/>
                  </a:lnTo>
                  <a:lnTo>
                    <a:pt x="0" y="431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1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065" y="1582452"/>
            <a:ext cx="50298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2400" b="0" spc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con foto_op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/>
          <a:srcRect t="14952" r="2440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>
            <a:spLocks noChangeArrowheads="1"/>
          </p:cNvSpPr>
          <p:nvPr userDrawn="1"/>
        </p:nvSpPr>
        <p:spPr bwMode="auto">
          <a:xfrm>
            <a:off x="438156" y="1443037"/>
            <a:ext cx="7184231" cy="20907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0" y="1443048"/>
            <a:ext cx="438150" cy="321469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anchor="ctr"/>
          <a:lstStyle/>
          <a:p>
            <a:pPr algn="ctr" defTabSz="267405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400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 userDrawn="1"/>
        </p:nvSpPr>
        <p:spPr bwMode="auto">
          <a:xfrm>
            <a:off x="7180663" y="3533784"/>
            <a:ext cx="441722" cy="64412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6 Rectángulo"/>
          <p:cNvSpPr>
            <a:spLocks noChangeArrowheads="1"/>
          </p:cNvSpPr>
          <p:nvPr userDrawn="1"/>
        </p:nvSpPr>
        <p:spPr bwMode="auto">
          <a:xfrm>
            <a:off x="8054582" y="4820846"/>
            <a:ext cx="1089422" cy="3226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28 Rectángulo"/>
          <p:cNvSpPr>
            <a:spLocks/>
          </p:cNvSpPr>
          <p:nvPr userDrawn="1"/>
        </p:nvSpPr>
        <p:spPr bwMode="auto">
          <a:xfrm>
            <a:off x="7180670" y="4177913"/>
            <a:ext cx="873919" cy="965597"/>
          </a:xfrm>
          <a:custGeom>
            <a:avLst/>
            <a:gdLst>
              <a:gd name="T0" fmla="*/ 0 w 873420"/>
              <a:gd name="T1" fmla="*/ 0 h 1287781"/>
              <a:gd name="T2" fmla="*/ 784867 w 873420"/>
              <a:gd name="T3" fmla="*/ 0 h 1287781"/>
              <a:gd name="T4" fmla="*/ 784867 w 873420"/>
              <a:gd name="T5" fmla="*/ 856827 h 1287781"/>
              <a:gd name="T6" fmla="*/ 1554521 w 873420"/>
              <a:gd name="T7" fmla="*/ 856827 h 1287781"/>
              <a:gd name="T8" fmla="*/ 1554521 w 873420"/>
              <a:gd name="T9" fmla="*/ 1287143 h 1287781"/>
              <a:gd name="T10" fmla="*/ 5046 w 873420"/>
              <a:gd name="T11" fmla="*/ 1287143 h 1287781"/>
              <a:gd name="T12" fmla="*/ 5046 w 873420"/>
              <a:gd name="T13" fmla="*/ 856827 h 1287781"/>
              <a:gd name="T14" fmla="*/ 0 w 873420"/>
              <a:gd name="T15" fmla="*/ 856827 h 1287781"/>
              <a:gd name="T16" fmla="*/ 0 w 873420"/>
              <a:gd name="T17" fmla="*/ 0 h 12877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3420" h="1287781">
                <a:moveTo>
                  <a:pt x="0" y="0"/>
                </a:moveTo>
                <a:lnTo>
                  <a:pt x="440984" y="0"/>
                </a:lnTo>
                <a:lnTo>
                  <a:pt x="440984" y="857251"/>
                </a:lnTo>
                <a:lnTo>
                  <a:pt x="873420" y="857251"/>
                </a:lnTo>
                <a:lnTo>
                  <a:pt x="873420" y="1287781"/>
                </a:lnTo>
                <a:lnTo>
                  <a:pt x="2835" y="1287781"/>
                </a:lnTo>
                <a:lnTo>
                  <a:pt x="2835" y="857251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4194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840" y="2044659"/>
            <a:ext cx="495264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2400" b="0" spc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sin foto_opción 1">
    <p:bg>
      <p:bgPr>
        <a:solidFill>
          <a:srgbClr val="0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7 Grupo"/>
          <p:cNvGrpSpPr>
            <a:grpSpLocks/>
          </p:cNvGrpSpPr>
          <p:nvPr userDrawn="1"/>
        </p:nvGrpSpPr>
        <p:grpSpPr bwMode="auto">
          <a:xfrm>
            <a:off x="-1728786" y="-211924"/>
            <a:ext cx="6306741" cy="5137547"/>
            <a:chOff x="4833" y="0"/>
            <a:chExt cx="6306942" cy="6850714"/>
          </a:xfrm>
        </p:grpSpPr>
        <p:sp>
          <p:nvSpPr>
            <p:cNvPr id="4" name="3 Rectángulo"/>
            <p:cNvSpPr/>
            <p:nvPr/>
          </p:nvSpPr>
          <p:spPr>
            <a:xfrm>
              <a:off x="4833" y="0"/>
              <a:ext cx="433401" cy="43184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0" tIns="0" rIns="0" bIns="0"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" name="4 Rectángulo"/>
            <p:cNvSpPr>
              <a:spLocks noChangeArrowheads="1"/>
            </p:cNvSpPr>
            <p:nvPr/>
          </p:nvSpPr>
          <p:spPr bwMode="auto">
            <a:xfrm>
              <a:off x="4833" y="431841"/>
              <a:ext cx="433401" cy="25672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" name="21 Rectángulo"/>
            <p:cNvSpPr>
              <a:spLocks/>
            </p:cNvSpPr>
            <p:nvPr userDrawn="1"/>
          </p:nvSpPr>
          <p:spPr bwMode="auto">
            <a:xfrm>
              <a:off x="4833" y="2999073"/>
              <a:ext cx="3332666" cy="2570406"/>
            </a:xfrm>
            <a:custGeom>
              <a:avLst/>
              <a:gdLst>
                <a:gd name="T0" fmla="*/ 433300 w 3332726"/>
                <a:gd name="T1" fmla="*/ 2137647 h 2571550"/>
                <a:gd name="T2" fmla="*/ 3332606 w 3332726"/>
                <a:gd name="T3" fmla="*/ 2137647 h 2571550"/>
                <a:gd name="T4" fmla="*/ 3332606 w 3332726"/>
                <a:gd name="T5" fmla="*/ 2569263 h 2571550"/>
                <a:gd name="T6" fmla="*/ 433300 w 3332726"/>
                <a:gd name="T7" fmla="*/ 2569263 h 2571550"/>
                <a:gd name="T8" fmla="*/ 433300 w 3332726"/>
                <a:gd name="T9" fmla="*/ 2137647 h 2571550"/>
                <a:gd name="T10" fmla="*/ 0 w 3332726"/>
                <a:gd name="T11" fmla="*/ 0 h 2571550"/>
                <a:gd name="T12" fmla="*/ 433299 w 3332726"/>
                <a:gd name="T13" fmla="*/ 0 h 2571550"/>
                <a:gd name="T14" fmla="*/ 433299 w 3332726"/>
                <a:gd name="T15" fmla="*/ 2569263 h 2571550"/>
                <a:gd name="T16" fmla="*/ 0 w 3332726"/>
                <a:gd name="T17" fmla="*/ 2569263 h 2571550"/>
                <a:gd name="T18" fmla="*/ 0 w 3332726"/>
                <a:gd name="T19" fmla="*/ 0 h 25715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32726" h="2571550">
                  <a:moveTo>
                    <a:pt x="433316" y="2139550"/>
                  </a:moveTo>
                  <a:lnTo>
                    <a:pt x="3332726" y="2139550"/>
                  </a:lnTo>
                  <a:lnTo>
                    <a:pt x="3332726" y="2571550"/>
                  </a:lnTo>
                  <a:lnTo>
                    <a:pt x="433316" y="2571550"/>
                  </a:lnTo>
                  <a:lnTo>
                    <a:pt x="433316" y="2139550"/>
                  </a:lnTo>
                  <a:close/>
                  <a:moveTo>
                    <a:pt x="0" y="0"/>
                  </a:moveTo>
                  <a:lnTo>
                    <a:pt x="433315" y="0"/>
                  </a:lnTo>
                  <a:lnTo>
                    <a:pt x="433315" y="2571550"/>
                  </a:lnTo>
                  <a:lnTo>
                    <a:pt x="0" y="257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1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  <p:sp>
          <p:nvSpPr>
            <p:cNvPr id="7" name="23 Rectángulo"/>
            <p:cNvSpPr>
              <a:spLocks/>
            </p:cNvSpPr>
            <p:nvPr userDrawn="1"/>
          </p:nvSpPr>
          <p:spPr bwMode="auto">
            <a:xfrm>
              <a:off x="3292254" y="5145577"/>
              <a:ext cx="3019521" cy="1705137"/>
            </a:xfrm>
            <a:custGeom>
              <a:avLst/>
              <a:gdLst>
                <a:gd name="T0" fmla="*/ 0 w 3019935"/>
                <a:gd name="T1" fmla="*/ 0 h 1705074"/>
                <a:gd name="T2" fmla="*/ 3019107 w 3019935"/>
                <a:gd name="T3" fmla="*/ 0 h 1705074"/>
                <a:gd name="T4" fmla="*/ 3019107 w 3019935"/>
                <a:gd name="T5" fmla="*/ 20722 h 1705074"/>
                <a:gd name="T6" fmla="*/ 3019107 w 3019935"/>
                <a:gd name="T7" fmla="*/ 428432 h 1705074"/>
                <a:gd name="T8" fmla="*/ 3019107 w 3019935"/>
                <a:gd name="T9" fmla="*/ 1705200 h 1705074"/>
                <a:gd name="T10" fmla="*/ 2585910 w 3019935"/>
                <a:gd name="T11" fmla="*/ 1705200 h 1705074"/>
                <a:gd name="T12" fmla="*/ 2585910 w 3019935"/>
                <a:gd name="T13" fmla="*/ 428432 h 1705074"/>
                <a:gd name="T14" fmla="*/ 0 w 3019935"/>
                <a:gd name="T15" fmla="*/ 428432 h 1705074"/>
                <a:gd name="T16" fmla="*/ 0 w 3019935"/>
                <a:gd name="T17" fmla="*/ 0 h 17050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19935" h="1705074">
                  <a:moveTo>
                    <a:pt x="0" y="0"/>
                  </a:moveTo>
                  <a:lnTo>
                    <a:pt x="3019935" y="0"/>
                  </a:lnTo>
                  <a:lnTo>
                    <a:pt x="3019935" y="20720"/>
                  </a:lnTo>
                  <a:lnTo>
                    <a:pt x="3019935" y="428400"/>
                  </a:lnTo>
                  <a:lnTo>
                    <a:pt x="3019935" y="1705074"/>
                  </a:lnTo>
                  <a:lnTo>
                    <a:pt x="2586620" y="1705074"/>
                  </a:lnTo>
                  <a:lnTo>
                    <a:pt x="2586620" y="428400"/>
                  </a:lnTo>
                  <a:lnTo>
                    <a:pt x="0" y="42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1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7" y="323850"/>
            <a:ext cx="228600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7201" y="1717200"/>
            <a:ext cx="807228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3000" b="0" spc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sin foto_opción 2">
    <p:bg>
      <p:bgPr>
        <a:solidFill>
          <a:srgbClr val="0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 userDrawn="1"/>
        </p:nvGrpSpPr>
        <p:grpSpPr bwMode="auto">
          <a:xfrm>
            <a:off x="-3572" y="0"/>
            <a:ext cx="9147572" cy="5143500"/>
            <a:chOff x="4502" y="0"/>
            <a:chExt cx="9139498" cy="6858000"/>
          </a:xfrm>
        </p:grpSpPr>
        <p:sp>
          <p:nvSpPr>
            <p:cNvPr id="4" name="3 Rectángulo"/>
            <p:cNvSpPr/>
            <p:nvPr userDrawn="1"/>
          </p:nvSpPr>
          <p:spPr>
            <a:xfrm>
              <a:off x="4502" y="0"/>
              <a:ext cx="438953" cy="2357438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0" tIns="0" rIns="0" bIns="0"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" name="4 Rectángulo"/>
            <p:cNvSpPr>
              <a:spLocks noChangeArrowheads="1"/>
            </p:cNvSpPr>
            <p:nvPr userDrawn="1"/>
          </p:nvSpPr>
          <p:spPr bwMode="auto">
            <a:xfrm>
              <a:off x="4502" y="2357438"/>
              <a:ext cx="438953" cy="2781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" name="12 Rectángulo"/>
            <p:cNvSpPr>
              <a:spLocks/>
            </p:cNvSpPr>
            <p:nvPr userDrawn="1"/>
          </p:nvSpPr>
          <p:spPr bwMode="auto">
            <a:xfrm>
              <a:off x="4502" y="5138738"/>
              <a:ext cx="3257055" cy="1719262"/>
            </a:xfrm>
            <a:custGeom>
              <a:avLst/>
              <a:gdLst>
                <a:gd name="T0" fmla="*/ 0 w 3256858"/>
                <a:gd name="T1" fmla="*/ 0 h 1719580"/>
                <a:gd name="T2" fmla="*/ 439254 w 3256858"/>
                <a:gd name="T3" fmla="*/ 0 h 1719580"/>
                <a:gd name="T4" fmla="*/ 439254 w 3256858"/>
                <a:gd name="T5" fmla="*/ 1285427 h 1719580"/>
                <a:gd name="T6" fmla="*/ 3257252 w 3256858"/>
                <a:gd name="T7" fmla="*/ 1285427 h 1719580"/>
                <a:gd name="T8" fmla="*/ 3257252 w 3256858"/>
                <a:gd name="T9" fmla="*/ 1717267 h 1719580"/>
                <a:gd name="T10" fmla="*/ 439254 w 3256858"/>
                <a:gd name="T11" fmla="*/ 1717267 h 1719580"/>
                <a:gd name="T12" fmla="*/ 439254 w 3256858"/>
                <a:gd name="T13" fmla="*/ 1718944 h 1719580"/>
                <a:gd name="T14" fmla="*/ 0 w 3256858"/>
                <a:gd name="T15" fmla="*/ 1718944 h 1719580"/>
                <a:gd name="T16" fmla="*/ 0 w 3256858"/>
                <a:gd name="T17" fmla="*/ 0 h 17195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56858" h="1719580">
                  <a:moveTo>
                    <a:pt x="0" y="0"/>
                  </a:moveTo>
                  <a:lnTo>
                    <a:pt x="439200" y="0"/>
                  </a:lnTo>
                  <a:lnTo>
                    <a:pt x="439200" y="1285903"/>
                  </a:lnTo>
                  <a:lnTo>
                    <a:pt x="3256858" y="1285903"/>
                  </a:lnTo>
                  <a:lnTo>
                    <a:pt x="3256858" y="1717903"/>
                  </a:lnTo>
                  <a:lnTo>
                    <a:pt x="439200" y="1717903"/>
                  </a:lnTo>
                  <a:lnTo>
                    <a:pt x="439200" y="1719580"/>
                  </a:lnTo>
                  <a:lnTo>
                    <a:pt x="0" y="1719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1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  <p:sp>
          <p:nvSpPr>
            <p:cNvPr id="7" name="6 Rectángulo"/>
            <p:cNvSpPr>
              <a:spLocks noChangeArrowheads="1"/>
            </p:cNvSpPr>
            <p:nvPr userDrawn="1"/>
          </p:nvSpPr>
          <p:spPr bwMode="auto">
            <a:xfrm>
              <a:off x="3261557" y="6424613"/>
              <a:ext cx="3063153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7 Rectángulo"/>
            <p:cNvSpPr>
              <a:spLocks noChangeArrowheads="1"/>
            </p:cNvSpPr>
            <p:nvPr userDrawn="1"/>
          </p:nvSpPr>
          <p:spPr bwMode="auto">
            <a:xfrm>
              <a:off x="6324709" y="6424613"/>
              <a:ext cx="2819291" cy="4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9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127" y="161935"/>
            <a:ext cx="1526381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9953" y="1697384"/>
            <a:ext cx="7996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3000" b="0" spc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illa sección"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 userDrawn="1"/>
        </p:nvSpPr>
        <p:spPr>
          <a:xfrm>
            <a:off x="7715251" y="146453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3979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5BBEFF"/>
                </a:solidFill>
                <a:ea typeface="ＭＳ Ｐゴシック" pitchFamily="34" charset="-128"/>
                <a:cs typeface="BBVA Office Light" pitchFamily="34" charset="0"/>
              </a:rPr>
              <a:t>Título presentación </a:t>
            </a:r>
            <a:r>
              <a:rPr lang="es-ES_tradnl" altLang="es-MX" sz="500" dirty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695A382F-56EB-4577-AFC5-BA702D60BD30}" type="slidenum">
              <a:rPr lang="es-ES_tradnl" altLang="es-MX" sz="500" smtClean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pPr algn="r" defTabSz="693979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FFFF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5" y="161935"/>
            <a:ext cx="1525190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9145" y="3426300"/>
            <a:ext cx="4107960" cy="43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" sz="1500" b="0" spc="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>
            <a:spLocks/>
          </p:cNvSpPr>
          <p:nvPr userDrawn="1"/>
        </p:nvSpPr>
        <p:spPr bwMode="auto">
          <a:xfrm>
            <a:off x="0" y="4500562"/>
            <a:ext cx="9144000" cy="642938"/>
          </a:xfrm>
          <a:custGeom>
            <a:avLst/>
            <a:gdLst>
              <a:gd name="T0" fmla="*/ 7398033 w 20092035"/>
              <a:gd name="T1" fmla="*/ 0 h 1283970"/>
              <a:gd name="T2" fmla="*/ 0 w 20092035"/>
              <a:gd name="T3" fmla="*/ 568795 h 1283970"/>
              <a:gd name="T4" fmla="*/ 0 w 20092035"/>
              <a:gd name="T5" fmla="*/ 572284 h 1283970"/>
              <a:gd name="T6" fmla="*/ 7398033 w 20092035"/>
              <a:gd name="T7" fmla="*/ 572284 h 1283970"/>
              <a:gd name="T8" fmla="*/ 7398033 w 20092035"/>
              <a:gd name="T9" fmla="*/ 0 h 12839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92035" h="1283970">
                <a:moveTo>
                  <a:pt x="20091587" y="0"/>
                </a:moveTo>
                <a:lnTo>
                  <a:pt x="0" y="1275999"/>
                </a:lnTo>
                <a:lnTo>
                  <a:pt x="0" y="1283828"/>
                </a:lnTo>
                <a:lnTo>
                  <a:pt x="20091587" y="1283828"/>
                </a:lnTo>
                <a:lnTo>
                  <a:pt x="20091587" y="0"/>
                </a:lnTo>
                <a:close/>
              </a:path>
            </a:pathLst>
          </a:custGeom>
          <a:solidFill>
            <a:schemeClr val="accent1">
              <a:alpha val="14902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194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5" y="161935"/>
            <a:ext cx="1525190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/>
          <p:nvPr userDrawn="1"/>
        </p:nvSpPr>
        <p:spPr>
          <a:xfrm>
            <a:off x="7715251" y="146453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3979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5BBEFF"/>
                </a:solidFill>
                <a:ea typeface="ＭＳ Ｐゴシック" pitchFamily="34" charset="-128"/>
                <a:cs typeface="BBVA Office Light" pitchFamily="34" charset="0"/>
              </a:rPr>
              <a:t>Título presentación </a:t>
            </a:r>
            <a:r>
              <a:rPr lang="es-ES_tradnl" altLang="es-MX" sz="500" dirty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6C873C97-6960-4728-B46C-B3DA78439DA2}" type="slidenum">
              <a:rPr lang="es-ES_tradnl" altLang="es-MX" sz="500" smtClean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pPr algn="r" defTabSz="693979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FFFF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46401" y="1370520"/>
            <a:ext cx="5411700" cy="211674"/>
          </a:xfrm>
          <a:prstGeom prst="rect">
            <a:avLst/>
          </a:prstGeom>
        </p:spPr>
        <p:txBody>
          <a:bodyPr wrap="square" lIns="26744" tIns="13373" rIns="26744" bIns="13373">
            <a:spAutoFit/>
          </a:bodyPr>
          <a:lstStyle>
            <a:lvl1pPr algn="l">
              <a:lnSpc>
                <a:spcPct val="100000"/>
              </a:lnSpc>
              <a:defRPr kumimoji="0" lang="es-ES_tradnl" sz="1200" b="0" i="0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_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 userDrawn="1"/>
        </p:nvGrpSpPr>
        <p:grpSpPr bwMode="auto">
          <a:xfrm>
            <a:off x="-14286" y="0"/>
            <a:ext cx="4136231" cy="5143500"/>
            <a:chOff x="-13856" y="-1"/>
            <a:chExt cx="4135582" cy="5715001"/>
          </a:xfrm>
        </p:grpSpPr>
        <p:sp>
          <p:nvSpPr>
            <p:cNvPr id="5" name="object 3"/>
            <p:cNvSpPr/>
            <p:nvPr/>
          </p:nvSpPr>
          <p:spPr>
            <a:xfrm>
              <a:off x="1334911" y="-1"/>
              <a:ext cx="2768959" cy="5715001"/>
            </a:xfrm>
            <a:custGeom>
              <a:avLst/>
              <a:gdLst>
                <a:gd name="connsiteX0" fmla="*/ 5541199 w 5541199"/>
                <a:gd name="connsiteY0" fmla="*/ 0 h 11308557"/>
                <a:gd name="connsiteX1" fmla="*/ 0 w 5541199"/>
                <a:gd name="connsiteY1" fmla="*/ 0 h 11308557"/>
                <a:gd name="connsiteX2" fmla="*/ 2943384 w 5541199"/>
                <a:gd name="connsiteY2" fmla="*/ 11308556 h 11308557"/>
                <a:gd name="connsiteX3" fmla="*/ 3442597 w 5541199"/>
                <a:gd name="connsiteY3" fmla="*/ 11308556 h 11308557"/>
                <a:gd name="connsiteX4" fmla="*/ 5541199 w 5541199"/>
                <a:gd name="connsiteY4" fmla="*/ 0 h 11308557"/>
                <a:gd name="connsiteX0" fmla="*/ 5541199 w 5541199"/>
                <a:gd name="connsiteY0" fmla="*/ 0 h 11308557"/>
                <a:gd name="connsiteX1" fmla="*/ 0 w 5541199"/>
                <a:gd name="connsiteY1" fmla="*/ 0 h 11308557"/>
                <a:gd name="connsiteX2" fmla="*/ 2943384 w 5541199"/>
                <a:gd name="connsiteY2" fmla="*/ 11308556 h 11308557"/>
                <a:gd name="connsiteX3" fmla="*/ 3511210 w 5541199"/>
                <a:gd name="connsiteY3" fmla="*/ 11308557 h 11308557"/>
                <a:gd name="connsiteX4" fmla="*/ 5541199 w 5541199"/>
                <a:gd name="connsiteY4" fmla="*/ 0 h 113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199" h="11308557">
                  <a:moveTo>
                    <a:pt x="5541199" y="0"/>
                  </a:moveTo>
                  <a:lnTo>
                    <a:pt x="0" y="0"/>
                  </a:lnTo>
                  <a:lnTo>
                    <a:pt x="2943384" y="11308556"/>
                  </a:lnTo>
                  <a:lnTo>
                    <a:pt x="3511210" y="11308557"/>
                  </a:lnTo>
                  <a:lnTo>
                    <a:pt x="5541199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</p:spPr>
          <p:txBody>
            <a:bodyPr lIns="0" tIns="0" rIns="0" bIns="0"/>
            <a:lstStyle/>
            <a:p>
              <a:pPr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004481"/>
                </a:solidFill>
                <a:latin typeface="BBVA Office Book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6" name="16 Rectángulo"/>
            <p:cNvSpPr>
              <a:spLocks/>
            </p:cNvSpPr>
            <p:nvPr/>
          </p:nvSpPr>
          <p:spPr bwMode="auto">
            <a:xfrm>
              <a:off x="-13856" y="-1"/>
              <a:ext cx="4135582" cy="5715001"/>
            </a:xfrm>
            <a:custGeom>
              <a:avLst/>
              <a:gdLst>
                <a:gd name="T0" fmla="*/ 13855 w 4135582"/>
                <a:gd name="T1" fmla="*/ 0 h 5715001"/>
                <a:gd name="T2" fmla="*/ 3024184 w 4135582"/>
                <a:gd name="T3" fmla="*/ 0 h 5715001"/>
                <a:gd name="T4" fmla="*/ 3024184 w 4135582"/>
                <a:gd name="T5" fmla="*/ 6926 h 5715001"/>
                <a:gd name="T6" fmla="*/ 4135582 w 4135582"/>
                <a:gd name="T7" fmla="*/ 6926 h 5715001"/>
                <a:gd name="T8" fmla="*/ 3034146 w 4135582"/>
                <a:gd name="T9" fmla="*/ 5714999 h 5715001"/>
                <a:gd name="T10" fmla="*/ 3024184 w 4135582"/>
                <a:gd name="T11" fmla="*/ 5714976 h 5715001"/>
                <a:gd name="T12" fmla="*/ 3024184 w 4135582"/>
                <a:gd name="T13" fmla="*/ 5715000 h 5715001"/>
                <a:gd name="T14" fmla="*/ 3024184 w 4135582"/>
                <a:gd name="T15" fmla="*/ 5715001 h 5715001"/>
                <a:gd name="T16" fmla="*/ 13855 w 4135582"/>
                <a:gd name="T17" fmla="*/ 5715001 h 5715001"/>
                <a:gd name="T18" fmla="*/ 13855 w 4135582"/>
                <a:gd name="T19" fmla="*/ 5715000 h 5715001"/>
                <a:gd name="T20" fmla="*/ 13855 w 4135582"/>
                <a:gd name="T21" fmla="*/ 5708095 h 5715001"/>
                <a:gd name="T22" fmla="*/ 0 w 4135582"/>
                <a:gd name="T23" fmla="*/ 5708064 h 5715001"/>
                <a:gd name="T24" fmla="*/ 13855 w 4135582"/>
                <a:gd name="T25" fmla="*/ 6926 h 5715001"/>
                <a:gd name="T26" fmla="*/ 13855 w 4135582"/>
                <a:gd name="T27" fmla="*/ 0 h 57150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35582" h="5715001">
                  <a:moveTo>
                    <a:pt x="13855" y="0"/>
                  </a:moveTo>
                  <a:lnTo>
                    <a:pt x="3024184" y="0"/>
                  </a:lnTo>
                  <a:lnTo>
                    <a:pt x="3024184" y="6926"/>
                  </a:lnTo>
                  <a:lnTo>
                    <a:pt x="4135582" y="6926"/>
                  </a:lnTo>
                  <a:lnTo>
                    <a:pt x="3034146" y="5714999"/>
                  </a:lnTo>
                  <a:lnTo>
                    <a:pt x="3024184" y="5714976"/>
                  </a:lnTo>
                  <a:lnTo>
                    <a:pt x="3024184" y="5715000"/>
                  </a:lnTo>
                  <a:lnTo>
                    <a:pt x="3024184" y="5715001"/>
                  </a:lnTo>
                  <a:lnTo>
                    <a:pt x="13855" y="5715001"/>
                  </a:lnTo>
                  <a:lnTo>
                    <a:pt x="13855" y="5715000"/>
                  </a:lnTo>
                  <a:lnTo>
                    <a:pt x="13855" y="5708095"/>
                  </a:lnTo>
                  <a:lnTo>
                    <a:pt x="0" y="5708064"/>
                  </a:lnTo>
                  <a:cubicBezTo>
                    <a:pt x="4618" y="3807684"/>
                    <a:pt x="9237" y="1907305"/>
                    <a:pt x="13855" y="6926"/>
                  </a:cubicBezTo>
                  <a:lnTo>
                    <a:pt x="1385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1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5" y="161935"/>
            <a:ext cx="1525190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083244" y="4"/>
            <a:ext cx="6060758" cy="5153787"/>
          </a:xfrm>
          <a:custGeom>
            <a:avLst/>
            <a:gdLst>
              <a:gd name="connsiteX0" fmla="*/ 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0 w 9158288"/>
              <a:gd name="connsiteY4" fmla="*/ 0 h 5715000"/>
              <a:gd name="connsiteX0" fmla="*/ 412242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4122420 w 9158288"/>
              <a:gd name="connsiteY4" fmla="*/ 0 h 5715000"/>
              <a:gd name="connsiteX0" fmla="*/ 1036320 w 6072188"/>
              <a:gd name="connsiteY0" fmla="*/ 0 h 5715000"/>
              <a:gd name="connsiteX1" fmla="*/ 6072188 w 6072188"/>
              <a:gd name="connsiteY1" fmla="*/ 0 h 5715000"/>
              <a:gd name="connsiteX2" fmla="*/ 6072188 w 6072188"/>
              <a:gd name="connsiteY2" fmla="*/ 5715000 h 5715000"/>
              <a:gd name="connsiteX3" fmla="*/ 0 w 6072188"/>
              <a:gd name="connsiteY3" fmla="*/ 5707380 h 5715000"/>
              <a:gd name="connsiteX4" fmla="*/ 1036320 w 6072188"/>
              <a:gd name="connsiteY4" fmla="*/ 0 h 5715000"/>
              <a:gd name="connsiteX0" fmla="*/ 1017270 w 6053138"/>
              <a:gd name="connsiteY0" fmla="*/ 0 h 5722620"/>
              <a:gd name="connsiteX1" fmla="*/ 6053138 w 6053138"/>
              <a:gd name="connsiteY1" fmla="*/ 0 h 5722620"/>
              <a:gd name="connsiteX2" fmla="*/ 6053138 w 6053138"/>
              <a:gd name="connsiteY2" fmla="*/ 5715000 h 5722620"/>
              <a:gd name="connsiteX3" fmla="*/ 0 w 6053138"/>
              <a:gd name="connsiteY3" fmla="*/ 5722620 h 5722620"/>
              <a:gd name="connsiteX4" fmla="*/ 1017270 w 6053138"/>
              <a:gd name="connsiteY4" fmla="*/ 0 h 5722620"/>
              <a:gd name="connsiteX0" fmla="*/ 1017270 w 6053138"/>
              <a:gd name="connsiteY0" fmla="*/ 0 h 5715000"/>
              <a:gd name="connsiteX1" fmla="*/ 6053138 w 6053138"/>
              <a:gd name="connsiteY1" fmla="*/ 0 h 5715000"/>
              <a:gd name="connsiteX2" fmla="*/ 6053138 w 6053138"/>
              <a:gd name="connsiteY2" fmla="*/ 5715000 h 5715000"/>
              <a:gd name="connsiteX3" fmla="*/ 0 w 6053138"/>
              <a:gd name="connsiteY3" fmla="*/ 5711190 h 5715000"/>
              <a:gd name="connsiteX4" fmla="*/ 1017270 w 6053138"/>
              <a:gd name="connsiteY4" fmla="*/ 0 h 5715000"/>
              <a:gd name="connsiteX0" fmla="*/ 1021080 w 6056948"/>
              <a:gd name="connsiteY0" fmla="*/ 0 h 5715000"/>
              <a:gd name="connsiteX1" fmla="*/ 6056948 w 6056948"/>
              <a:gd name="connsiteY1" fmla="*/ 0 h 5715000"/>
              <a:gd name="connsiteX2" fmla="*/ 6056948 w 6056948"/>
              <a:gd name="connsiteY2" fmla="*/ 5715000 h 5715000"/>
              <a:gd name="connsiteX3" fmla="*/ 0 w 6056948"/>
              <a:gd name="connsiteY3" fmla="*/ 5711190 h 5715000"/>
              <a:gd name="connsiteX4" fmla="*/ 1021080 w 6056948"/>
              <a:gd name="connsiteY4" fmla="*/ 0 h 5715000"/>
              <a:gd name="connsiteX0" fmla="*/ 1021080 w 6056948"/>
              <a:gd name="connsiteY0" fmla="*/ 0 h 5726430"/>
              <a:gd name="connsiteX1" fmla="*/ 6056948 w 6056948"/>
              <a:gd name="connsiteY1" fmla="*/ 0 h 5726430"/>
              <a:gd name="connsiteX2" fmla="*/ 6056948 w 6056948"/>
              <a:gd name="connsiteY2" fmla="*/ 5726430 h 5726430"/>
              <a:gd name="connsiteX3" fmla="*/ 0 w 6056948"/>
              <a:gd name="connsiteY3" fmla="*/ 5711190 h 5726430"/>
              <a:gd name="connsiteX4" fmla="*/ 1021080 w 6056948"/>
              <a:gd name="connsiteY4" fmla="*/ 0 h 5726430"/>
              <a:gd name="connsiteX0" fmla="*/ 1024890 w 6060758"/>
              <a:gd name="connsiteY0" fmla="*/ 0 h 5726430"/>
              <a:gd name="connsiteX1" fmla="*/ 6060758 w 6060758"/>
              <a:gd name="connsiteY1" fmla="*/ 0 h 5726430"/>
              <a:gd name="connsiteX2" fmla="*/ 6060758 w 6060758"/>
              <a:gd name="connsiteY2" fmla="*/ 5726430 h 5726430"/>
              <a:gd name="connsiteX3" fmla="*/ 0 w 6060758"/>
              <a:gd name="connsiteY3" fmla="*/ 5722620 h 5726430"/>
              <a:gd name="connsiteX4" fmla="*/ 1024890 w 6060758"/>
              <a:gd name="connsiteY4" fmla="*/ 0 h 572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0758" h="5726430">
                <a:moveTo>
                  <a:pt x="1024890" y="0"/>
                </a:moveTo>
                <a:lnTo>
                  <a:pt x="6060758" y="0"/>
                </a:lnTo>
                <a:lnTo>
                  <a:pt x="6060758" y="5726430"/>
                </a:lnTo>
                <a:lnTo>
                  <a:pt x="0" y="5722620"/>
                </a:lnTo>
                <a:lnTo>
                  <a:pt x="1024890" y="0"/>
                </a:lnTo>
                <a:close/>
              </a:path>
            </a:pathLst>
          </a:custGeom>
        </p:spPr>
        <p:txBody>
          <a:bodyPr lIns="68565" tIns="34288" rIns="68565" bIns="34288" anchor="ctr"/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488" y="1244684"/>
            <a:ext cx="4155720" cy="586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umimoji="0" lang="es-ES_tradnl" sz="15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_op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 userDrawn="1"/>
        </p:nvGrpSpPr>
        <p:grpSpPr bwMode="auto">
          <a:xfrm flipH="1">
            <a:off x="5049442" y="0"/>
            <a:ext cx="4135040" cy="5143500"/>
            <a:chOff x="-13856" y="-1"/>
            <a:chExt cx="4135582" cy="5715001"/>
          </a:xfrm>
        </p:grpSpPr>
        <p:sp>
          <p:nvSpPr>
            <p:cNvPr id="5" name="object 3"/>
            <p:cNvSpPr>
              <a:spLocks/>
            </p:cNvSpPr>
            <p:nvPr/>
          </p:nvSpPr>
          <p:spPr bwMode="auto">
            <a:xfrm>
              <a:off x="1334108" y="-1"/>
              <a:ext cx="2769757" cy="5715001"/>
            </a:xfrm>
            <a:custGeom>
              <a:avLst/>
              <a:gdLst>
                <a:gd name="T0" fmla="*/ 692018 w 5541199"/>
                <a:gd name="T1" fmla="*/ 0 h 11308557"/>
                <a:gd name="T2" fmla="*/ 0 w 5541199"/>
                <a:gd name="T3" fmla="*/ 0 h 11308557"/>
                <a:gd name="T4" fmla="*/ 367587 w 5541199"/>
                <a:gd name="T5" fmla="*/ 1459602 h 11308557"/>
                <a:gd name="T6" fmla="*/ 438501 w 5541199"/>
                <a:gd name="T7" fmla="*/ 1459602 h 11308557"/>
                <a:gd name="T8" fmla="*/ 692018 w 5541199"/>
                <a:gd name="T9" fmla="*/ 0 h 11308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41199" h="11308557">
                  <a:moveTo>
                    <a:pt x="5541199" y="0"/>
                  </a:moveTo>
                  <a:lnTo>
                    <a:pt x="0" y="0"/>
                  </a:lnTo>
                  <a:lnTo>
                    <a:pt x="2943384" y="11308556"/>
                  </a:lnTo>
                  <a:lnTo>
                    <a:pt x="3511210" y="11308557"/>
                  </a:lnTo>
                  <a:lnTo>
                    <a:pt x="5541199" y="0"/>
                  </a:lnTo>
                  <a:close/>
                </a:path>
              </a:pathLst>
            </a:custGeom>
            <a:solidFill>
              <a:srgbClr val="277BB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1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  <p:sp>
          <p:nvSpPr>
            <p:cNvPr id="6" name="16 Rectángulo"/>
            <p:cNvSpPr>
              <a:spLocks/>
            </p:cNvSpPr>
            <p:nvPr/>
          </p:nvSpPr>
          <p:spPr bwMode="auto">
            <a:xfrm>
              <a:off x="-13856" y="-1"/>
              <a:ext cx="4135582" cy="5715001"/>
            </a:xfrm>
            <a:custGeom>
              <a:avLst/>
              <a:gdLst>
                <a:gd name="T0" fmla="*/ 13855 w 4135582"/>
                <a:gd name="T1" fmla="*/ 0 h 5715001"/>
                <a:gd name="T2" fmla="*/ 3024184 w 4135582"/>
                <a:gd name="T3" fmla="*/ 0 h 5715001"/>
                <a:gd name="T4" fmla="*/ 3024184 w 4135582"/>
                <a:gd name="T5" fmla="*/ 6926 h 5715001"/>
                <a:gd name="T6" fmla="*/ 4135582 w 4135582"/>
                <a:gd name="T7" fmla="*/ 6926 h 5715001"/>
                <a:gd name="T8" fmla="*/ 3034146 w 4135582"/>
                <a:gd name="T9" fmla="*/ 5714999 h 5715001"/>
                <a:gd name="T10" fmla="*/ 3024184 w 4135582"/>
                <a:gd name="T11" fmla="*/ 5714976 h 5715001"/>
                <a:gd name="T12" fmla="*/ 3024184 w 4135582"/>
                <a:gd name="T13" fmla="*/ 5715000 h 5715001"/>
                <a:gd name="T14" fmla="*/ 3024184 w 4135582"/>
                <a:gd name="T15" fmla="*/ 5715001 h 5715001"/>
                <a:gd name="T16" fmla="*/ 13855 w 4135582"/>
                <a:gd name="T17" fmla="*/ 5715001 h 5715001"/>
                <a:gd name="T18" fmla="*/ 13855 w 4135582"/>
                <a:gd name="T19" fmla="*/ 5715000 h 5715001"/>
                <a:gd name="T20" fmla="*/ 13855 w 4135582"/>
                <a:gd name="T21" fmla="*/ 5708095 h 5715001"/>
                <a:gd name="T22" fmla="*/ 0 w 4135582"/>
                <a:gd name="T23" fmla="*/ 5708064 h 5715001"/>
                <a:gd name="T24" fmla="*/ 13855 w 4135582"/>
                <a:gd name="T25" fmla="*/ 6926 h 5715001"/>
                <a:gd name="T26" fmla="*/ 13855 w 4135582"/>
                <a:gd name="T27" fmla="*/ 0 h 57150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35582" h="5715001">
                  <a:moveTo>
                    <a:pt x="13855" y="0"/>
                  </a:moveTo>
                  <a:lnTo>
                    <a:pt x="3024184" y="0"/>
                  </a:lnTo>
                  <a:lnTo>
                    <a:pt x="3024184" y="6926"/>
                  </a:lnTo>
                  <a:lnTo>
                    <a:pt x="4135582" y="6926"/>
                  </a:lnTo>
                  <a:lnTo>
                    <a:pt x="3034146" y="5714999"/>
                  </a:lnTo>
                  <a:lnTo>
                    <a:pt x="3024184" y="5714976"/>
                  </a:lnTo>
                  <a:lnTo>
                    <a:pt x="3024184" y="5715000"/>
                  </a:lnTo>
                  <a:lnTo>
                    <a:pt x="3024184" y="5715001"/>
                  </a:lnTo>
                  <a:lnTo>
                    <a:pt x="13855" y="5715001"/>
                  </a:lnTo>
                  <a:lnTo>
                    <a:pt x="13855" y="5715000"/>
                  </a:lnTo>
                  <a:lnTo>
                    <a:pt x="13855" y="5708095"/>
                  </a:lnTo>
                  <a:lnTo>
                    <a:pt x="0" y="5708064"/>
                  </a:lnTo>
                  <a:cubicBezTo>
                    <a:pt x="4618" y="3807684"/>
                    <a:pt x="9237" y="1907305"/>
                    <a:pt x="13855" y="6926"/>
                  </a:cubicBezTo>
                  <a:lnTo>
                    <a:pt x="1385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1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127" y="161935"/>
            <a:ext cx="1526381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 flipH="1">
            <a:off x="11" y="4"/>
            <a:ext cx="6096781" cy="5153787"/>
          </a:xfrm>
          <a:custGeom>
            <a:avLst/>
            <a:gdLst>
              <a:gd name="connsiteX0" fmla="*/ 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0 w 9158288"/>
              <a:gd name="connsiteY4" fmla="*/ 0 h 5715000"/>
              <a:gd name="connsiteX0" fmla="*/ 412242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4122420 w 9158288"/>
              <a:gd name="connsiteY4" fmla="*/ 0 h 5715000"/>
              <a:gd name="connsiteX0" fmla="*/ 1036320 w 6072188"/>
              <a:gd name="connsiteY0" fmla="*/ 0 h 5715000"/>
              <a:gd name="connsiteX1" fmla="*/ 6072188 w 6072188"/>
              <a:gd name="connsiteY1" fmla="*/ 0 h 5715000"/>
              <a:gd name="connsiteX2" fmla="*/ 6072188 w 6072188"/>
              <a:gd name="connsiteY2" fmla="*/ 5715000 h 5715000"/>
              <a:gd name="connsiteX3" fmla="*/ 0 w 6072188"/>
              <a:gd name="connsiteY3" fmla="*/ 5707380 h 5715000"/>
              <a:gd name="connsiteX4" fmla="*/ 1036320 w 6072188"/>
              <a:gd name="connsiteY4" fmla="*/ 0 h 5715000"/>
              <a:gd name="connsiteX0" fmla="*/ 1017270 w 6053138"/>
              <a:gd name="connsiteY0" fmla="*/ 0 h 5722620"/>
              <a:gd name="connsiteX1" fmla="*/ 6053138 w 6053138"/>
              <a:gd name="connsiteY1" fmla="*/ 0 h 5722620"/>
              <a:gd name="connsiteX2" fmla="*/ 6053138 w 6053138"/>
              <a:gd name="connsiteY2" fmla="*/ 5715000 h 5722620"/>
              <a:gd name="connsiteX3" fmla="*/ 0 w 6053138"/>
              <a:gd name="connsiteY3" fmla="*/ 5722620 h 5722620"/>
              <a:gd name="connsiteX4" fmla="*/ 1017270 w 6053138"/>
              <a:gd name="connsiteY4" fmla="*/ 0 h 5722620"/>
              <a:gd name="connsiteX0" fmla="*/ 1017270 w 6053138"/>
              <a:gd name="connsiteY0" fmla="*/ 0 h 5715000"/>
              <a:gd name="connsiteX1" fmla="*/ 6053138 w 6053138"/>
              <a:gd name="connsiteY1" fmla="*/ 0 h 5715000"/>
              <a:gd name="connsiteX2" fmla="*/ 6053138 w 6053138"/>
              <a:gd name="connsiteY2" fmla="*/ 5715000 h 5715000"/>
              <a:gd name="connsiteX3" fmla="*/ 0 w 6053138"/>
              <a:gd name="connsiteY3" fmla="*/ 5711190 h 5715000"/>
              <a:gd name="connsiteX4" fmla="*/ 1017270 w 6053138"/>
              <a:gd name="connsiteY4" fmla="*/ 0 h 5715000"/>
              <a:gd name="connsiteX0" fmla="*/ 1021080 w 6056948"/>
              <a:gd name="connsiteY0" fmla="*/ 0 h 5715000"/>
              <a:gd name="connsiteX1" fmla="*/ 6056948 w 6056948"/>
              <a:gd name="connsiteY1" fmla="*/ 0 h 5715000"/>
              <a:gd name="connsiteX2" fmla="*/ 6056948 w 6056948"/>
              <a:gd name="connsiteY2" fmla="*/ 5715000 h 5715000"/>
              <a:gd name="connsiteX3" fmla="*/ 0 w 6056948"/>
              <a:gd name="connsiteY3" fmla="*/ 5711190 h 5715000"/>
              <a:gd name="connsiteX4" fmla="*/ 1021080 w 6056948"/>
              <a:gd name="connsiteY4" fmla="*/ 0 h 5715000"/>
              <a:gd name="connsiteX0" fmla="*/ 1021080 w 6056948"/>
              <a:gd name="connsiteY0" fmla="*/ 0 h 5726430"/>
              <a:gd name="connsiteX1" fmla="*/ 6056948 w 6056948"/>
              <a:gd name="connsiteY1" fmla="*/ 0 h 5726430"/>
              <a:gd name="connsiteX2" fmla="*/ 6056948 w 6056948"/>
              <a:gd name="connsiteY2" fmla="*/ 5726430 h 5726430"/>
              <a:gd name="connsiteX3" fmla="*/ 0 w 6056948"/>
              <a:gd name="connsiteY3" fmla="*/ 5711190 h 5726430"/>
              <a:gd name="connsiteX4" fmla="*/ 1021080 w 6056948"/>
              <a:gd name="connsiteY4" fmla="*/ 0 h 5726430"/>
              <a:gd name="connsiteX0" fmla="*/ 1024890 w 6060758"/>
              <a:gd name="connsiteY0" fmla="*/ 0 h 5726430"/>
              <a:gd name="connsiteX1" fmla="*/ 6060758 w 6060758"/>
              <a:gd name="connsiteY1" fmla="*/ 0 h 5726430"/>
              <a:gd name="connsiteX2" fmla="*/ 6060758 w 6060758"/>
              <a:gd name="connsiteY2" fmla="*/ 5726430 h 5726430"/>
              <a:gd name="connsiteX3" fmla="*/ 0 w 6060758"/>
              <a:gd name="connsiteY3" fmla="*/ 5722620 h 5726430"/>
              <a:gd name="connsiteX4" fmla="*/ 1024890 w 6060758"/>
              <a:gd name="connsiteY4" fmla="*/ 0 h 5726430"/>
              <a:gd name="connsiteX0" fmla="*/ 1052185 w 6088053"/>
              <a:gd name="connsiteY0" fmla="*/ 0 h 5729444"/>
              <a:gd name="connsiteX1" fmla="*/ 6088053 w 6088053"/>
              <a:gd name="connsiteY1" fmla="*/ 0 h 5729444"/>
              <a:gd name="connsiteX2" fmla="*/ 6088053 w 6088053"/>
              <a:gd name="connsiteY2" fmla="*/ 5726430 h 5729444"/>
              <a:gd name="connsiteX3" fmla="*/ 0 w 6088053"/>
              <a:gd name="connsiteY3" fmla="*/ 5729444 h 5729444"/>
              <a:gd name="connsiteX4" fmla="*/ 1052185 w 6088053"/>
              <a:gd name="connsiteY4" fmla="*/ 0 h 5729444"/>
              <a:gd name="connsiteX0" fmla="*/ 1038537 w 6088053"/>
              <a:gd name="connsiteY0" fmla="*/ 6824 h 5729444"/>
              <a:gd name="connsiteX1" fmla="*/ 6088053 w 6088053"/>
              <a:gd name="connsiteY1" fmla="*/ 0 h 5729444"/>
              <a:gd name="connsiteX2" fmla="*/ 6088053 w 6088053"/>
              <a:gd name="connsiteY2" fmla="*/ 5726430 h 5729444"/>
              <a:gd name="connsiteX3" fmla="*/ 0 w 6088053"/>
              <a:gd name="connsiteY3" fmla="*/ 5729444 h 5729444"/>
              <a:gd name="connsiteX4" fmla="*/ 1038537 w 6088053"/>
              <a:gd name="connsiteY4" fmla="*/ 6824 h 5729444"/>
              <a:gd name="connsiteX0" fmla="*/ 1038537 w 6088053"/>
              <a:gd name="connsiteY0" fmla="*/ 0 h 5729444"/>
              <a:gd name="connsiteX1" fmla="*/ 6088053 w 6088053"/>
              <a:gd name="connsiteY1" fmla="*/ 0 h 5729444"/>
              <a:gd name="connsiteX2" fmla="*/ 6088053 w 6088053"/>
              <a:gd name="connsiteY2" fmla="*/ 5726430 h 5729444"/>
              <a:gd name="connsiteX3" fmla="*/ 0 w 6088053"/>
              <a:gd name="connsiteY3" fmla="*/ 5729444 h 5729444"/>
              <a:gd name="connsiteX4" fmla="*/ 1038537 w 6088053"/>
              <a:gd name="connsiteY4" fmla="*/ 0 h 5729444"/>
              <a:gd name="connsiteX0" fmla="*/ 1045360 w 6094876"/>
              <a:gd name="connsiteY0" fmla="*/ 0 h 5726430"/>
              <a:gd name="connsiteX1" fmla="*/ 6094876 w 6094876"/>
              <a:gd name="connsiteY1" fmla="*/ 0 h 5726430"/>
              <a:gd name="connsiteX2" fmla="*/ 6094876 w 6094876"/>
              <a:gd name="connsiteY2" fmla="*/ 5726430 h 5726430"/>
              <a:gd name="connsiteX3" fmla="*/ 0 w 6094876"/>
              <a:gd name="connsiteY3" fmla="*/ 5715796 h 5726430"/>
              <a:gd name="connsiteX4" fmla="*/ 1045360 w 6094876"/>
              <a:gd name="connsiteY4" fmla="*/ 0 h 5726430"/>
              <a:gd name="connsiteX0" fmla="*/ 1038734 w 6094876"/>
              <a:gd name="connsiteY0" fmla="*/ 0 h 5726430"/>
              <a:gd name="connsiteX1" fmla="*/ 6094876 w 6094876"/>
              <a:gd name="connsiteY1" fmla="*/ 0 h 5726430"/>
              <a:gd name="connsiteX2" fmla="*/ 6094876 w 6094876"/>
              <a:gd name="connsiteY2" fmla="*/ 5726430 h 5726430"/>
              <a:gd name="connsiteX3" fmla="*/ 0 w 6094876"/>
              <a:gd name="connsiteY3" fmla="*/ 5715796 h 5726430"/>
              <a:gd name="connsiteX4" fmla="*/ 1038734 w 6094876"/>
              <a:gd name="connsiteY4" fmla="*/ 0 h 5726430"/>
              <a:gd name="connsiteX0" fmla="*/ 1040639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40639 w 6096781"/>
              <a:gd name="connsiteY4" fmla="*/ 0 h 5726430"/>
              <a:gd name="connsiteX0" fmla="*/ 1040639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40639 w 6096781"/>
              <a:gd name="connsiteY4" fmla="*/ 0 h 5726430"/>
              <a:gd name="connsiteX0" fmla="*/ 1027386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27386 w 6096781"/>
              <a:gd name="connsiteY4" fmla="*/ 0 h 5726430"/>
              <a:gd name="connsiteX0" fmla="*/ 1027386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27386 w 6096781"/>
              <a:gd name="connsiteY4" fmla="*/ 0 h 5726430"/>
              <a:gd name="connsiteX0" fmla="*/ 1027386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27386 w 6096781"/>
              <a:gd name="connsiteY4" fmla="*/ 0 h 572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781" h="5726430">
                <a:moveTo>
                  <a:pt x="1027386" y="0"/>
                </a:moveTo>
                <a:lnTo>
                  <a:pt x="6096781" y="0"/>
                </a:lnTo>
                <a:lnTo>
                  <a:pt x="6096781" y="5726430"/>
                </a:lnTo>
                <a:lnTo>
                  <a:pt x="0" y="5713891"/>
                </a:lnTo>
                <a:cubicBezTo>
                  <a:pt x="333545" y="3813071"/>
                  <a:pt x="700384" y="1705848"/>
                  <a:pt x="1027386" y="0"/>
                </a:cubicBezTo>
                <a:close/>
              </a:path>
            </a:pathLst>
          </a:custGeom>
        </p:spPr>
        <p:txBody>
          <a:bodyPr lIns="68565" tIns="34288" rIns="68565" bIns="34288" anchor="ctr"/>
          <a:lstStyle>
            <a:lvl1pPr marL="200540" indent="-200540">
              <a:buNone/>
              <a:defRPr lang="es-ES_tradnl" sz="800" dirty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2012" y="1244704"/>
            <a:ext cx="2862613" cy="586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umimoji="0" lang="es-ES_tradnl" sz="15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_op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8554" y="158357"/>
            <a:ext cx="153709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 flipH="1">
            <a:off x="5" y="-9140"/>
            <a:ext cx="5497341" cy="5172075"/>
          </a:xfrm>
          <a:custGeom>
            <a:avLst/>
            <a:gdLst>
              <a:gd name="connsiteX0" fmla="*/ 0 w 6096781"/>
              <a:gd name="connsiteY0" fmla="*/ 0 h 5736590"/>
              <a:gd name="connsiteX1" fmla="*/ 6096781 w 6096781"/>
              <a:gd name="connsiteY1" fmla="*/ 0 h 5736590"/>
              <a:gd name="connsiteX2" fmla="*/ 6096781 w 6096781"/>
              <a:gd name="connsiteY2" fmla="*/ 5736590 h 5736590"/>
              <a:gd name="connsiteX3" fmla="*/ 0 w 6096781"/>
              <a:gd name="connsiteY3" fmla="*/ 5736590 h 5736590"/>
              <a:gd name="connsiteX4" fmla="*/ 0 w 6096781"/>
              <a:gd name="connsiteY4" fmla="*/ 0 h 5736590"/>
              <a:gd name="connsiteX0" fmla="*/ 579120 w 6096781"/>
              <a:gd name="connsiteY0" fmla="*/ 0 h 5746750"/>
              <a:gd name="connsiteX1" fmla="*/ 6096781 w 6096781"/>
              <a:gd name="connsiteY1" fmla="*/ 10160 h 5746750"/>
              <a:gd name="connsiteX2" fmla="*/ 6096781 w 6096781"/>
              <a:gd name="connsiteY2" fmla="*/ 5746750 h 5746750"/>
              <a:gd name="connsiteX3" fmla="*/ 0 w 6096781"/>
              <a:gd name="connsiteY3" fmla="*/ 5746750 h 5746750"/>
              <a:gd name="connsiteX4" fmla="*/ 579120 w 6096781"/>
              <a:gd name="connsiteY4" fmla="*/ 0 h 5746750"/>
              <a:gd name="connsiteX0" fmla="*/ 0 w 5517661"/>
              <a:gd name="connsiteY0" fmla="*/ 0 h 5756910"/>
              <a:gd name="connsiteX1" fmla="*/ 5517661 w 5517661"/>
              <a:gd name="connsiteY1" fmla="*/ 10160 h 5756910"/>
              <a:gd name="connsiteX2" fmla="*/ 5517661 w 5517661"/>
              <a:gd name="connsiteY2" fmla="*/ 5746750 h 5756910"/>
              <a:gd name="connsiteX3" fmla="*/ 1371600 w 5517661"/>
              <a:gd name="connsiteY3" fmla="*/ 5756910 h 5756910"/>
              <a:gd name="connsiteX4" fmla="*/ 0 w 5517661"/>
              <a:gd name="connsiteY4" fmla="*/ 0 h 5756910"/>
              <a:gd name="connsiteX0" fmla="*/ 0 w 5497341"/>
              <a:gd name="connsiteY0" fmla="*/ 0 h 5746750"/>
              <a:gd name="connsiteX1" fmla="*/ 5497341 w 5497341"/>
              <a:gd name="connsiteY1" fmla="*/ 0 h 5746750"/>
              <a:gd name="connsiteX2" fmla="*/ 5497341 w 5497341"/>
              <a:gd name="connsiteY2" fmla="*/ 5736590 h 5746750"/>
              <a:gd name="connsiteX3" fmla="*/ 1351280 w 5497341"/>
              <a:gd name="connsiteY3" fmla="*/ 5746750 h 5746750"/>
              <a:gd name="connsiteX4" fmla="*/ 0 w 5497341"/>
              <a:gd name="connsiteY4" fmla="*/ 0 h 574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341" h="5746750">
                <a:moveTo>
                  <a:pt x="0" y="0"/>
                </a:moveTo>
                <a:lnTo>
                  <a:pt x="5497341" y="0"/>
                </a:lnTo>
                <a:lnTo>
                  <a:pt x="5497341" y="5736590"/>
                </a:lnTo>
                <a:lnTo>
                  <a:pt x="1351280" y="5746750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68565" tIns="34288" rIns="68565" bIns="34288" anchor="ctr"/>
          <a:lstStyle>
            <a:lvl1pPr marL="200540" indent="-200540">
              <a:buNone/>
              <a:defRPr lang="es-ES_tradnl" sz="800" dirty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3612" y="1244704"/>
            <a:ext cx="2862613" cy="586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umimoji="0" lang="es-ES_tradnl" sz="1500" b="0" i="0" strike="noStrike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2" y="275410"/>
            <a:ext cx="6403716" cy="288617"/>
          </a:xfrm>
          <a:prstGeom prst="rect">
            <a:avLst/>
          </a:prstGeom>
        </p:spPr>
        <p:txBody>
          <a:bodyPr wrap="square" lIns="26744" tIns="13373" rIns="26744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 Imagen">
            <a:extLst>
              <a:ext uri="{FF2B5EF4-FFF2-40B4-BE49-F238E27FC236}">
                <a16:creationId xmlns:a16="http://schemas.microsoft.com/office/drawing/2014/main" id="{00000000-0008-0000-0400-000019000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51470"/>
            <a:ext cx="1656184" cy="44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on fo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8"/>
          <p:cNvSpPr>
            <a:spLocks/>
          </p:cNvSpPr>
          <p:nvPr userDrawn="1"/>
        </p:nvSpPr>
        <p:spPr bwMode="auto">
          <a:xfrm>
            <a:off x="1" y="4651773"/>
            <a:ext cx="9130904" cy="491728"/>
          </a:xfrm>
          <a:custGeom>
            <a:avLst/>
            <a:gdLst>
              <a:gd name="T0" fmla="*/ 7372594 w 20104100"/>
              <a:gd name="T1" fmla="*/ 0 h 1094740"/>
              <a:gd name="T2" fmla="*/ 0 w 20104100"/>
              <a:gd name="T3" fmla="*/ 390531 h 1094740"/>
              <a:gd name="T4" fmla="*/ 0 w 20104100"/>
              <a:gd name="T5" fmla="*/ 392602 h 1094740"/>
              <a:gd name="T6" fmla="*/ 7372594 w 20104100"/>
              <a:gd name="T7" fmla="*/ 392602 h 1094740"/>
              <a:gd name="T8" fmla="*/ 7372594 w 20104100"/>
              <a:gd name="T9" fmla="*/ 0 h 1094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094740">
                <a:moveTo>
                  <a:pt x="20104099" y="0"/>
                </a:moveTo>
                <a:lnTo>
                  <a:pt x="0" y="1088806"/>
                </a:lnTo>
                <a:lnTo>
                  <a:pt x="0" y="1094580"/>
                </a:lnTo>
                <a:lnTo>
                  <a:pt x="20104099" y="1094580"/>
                </a:lnTo>
                <a:lnTo>
                  <a:pt x="20104099" y="0"/>
                </a:lnTo>
                <a:close/>
              </a:path>
            </a:pathLst>
          </a:custGeom>
          <a:solidFill>
            <a:srgbClr val="DCDEE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194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2" y="275410"/>
            <a:ext cx="6403716" cy="288617"/>
          </a:xfrm>
          <a:prstGeom prst="rect">
            <a:avLst/>
          </a:prstGeom>
        </p:spPr>
        <p:txBody>
          <a:bodyPr wrap="square" lIns="26744" tIns="13373" rIns="26744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sión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/>
          </p:cNvSpPr>
          <p:nvPr userDrawn="1"/>
        </p:nvSpPr>
        <p:spPr bwMode="auto">
          <a:xfrm>
            <a:off x="4130278" y="0"/>
            <a:ext cx="5013722" cy="5143500"/>
          </a:xfrm>
          <a:custGeom>
            <a:avLst/>
            <a:gdLst>
              <a:gd name="T0" fmla="*/ 8366025 w 4152292"/>
              <a:gd name="T1" fmla="*/ 0 h 5715000"/>
              <a:gd name="T2" fmla="*/ 10762422 w 4152292"/>
              <a:gd name="T3" fmla="*/ 0 h 5715000"/>
              <a:gd name="T4" fmla="*/ 10762422 w 4152292"/>
              <a:gd name="T5" fmla="*/ 10254 h 5715000"/>
              <a:gd name="T6" fmla="*/ 10762422 w 4152292"/>
              <a:gd name="T7" fmla="*/ 8229600 h 5715000"/>
              <a:gd name="T8" fmla="*/ 0 w 4152292"/>
              <a:gd name="T9" fmla="*/ 8229600 h 5715000"/>
              <a:gd name="T10" fmla="*/ 2810744 w 4152292"/>
              <a:gd name="T11" fmla="*/ 2 h 5715000"/>
              <a:gd name="T12" fmla="*/ 2836852 w 4152292"/>
              <a:gd name="T13" fmla="*/ 37 h 5715000"/>
              <a:gd name="T14" fmla="*/ 2836852 w 4152292"/>
              <a:gd name="T15" fmla="*/ 1 h 5715000"/>
              <a:gd name="T16" fmla="*/ 8366025 w 4152292"/>
              <a:gd name="T17" fmla="*/ 1 h 5715000"/>
              <a:gd name="T18" fmla="*/ 8366025 w 4152292"/>
              <a:gd name="T19" fmla="*/ 0 h 5715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52292" h="5715000">
                <a:moveTo>
                  <a:pt x="3227729" y="0"/>
                </a:moveTo>
                <a:lnTo>
                  <a:pt x="4152292" y="0"/>
                </a:lnTo>
                <a:lnTo>
                  <a:pt x="4152292" y="7121"/>
                </a:lnTo>
                <a:lnTo>
                  <a:pt x="4152292" y="5715000"/>
                </a:lnTo>
                <a:lnTo>
                  <a:pt x="0" y="5715000"/>
                </a:lnTo>
                <a:lnTo>
                  <a:pt x="1084424" y="2"/>
                </a:lnTo>
                <a:lnTo>
                  <a:pt x="1094497" y="26"/>
                </a:lnTo>
                <a:lnTo>
                  <a:pt x="1094497" y="1"/>
                </a:lnTo>
                <a:lnTo>
                  <a:pt x="3227729" y="1"/>
                </a:lnTo>
                <a:lnTo>
                  <a:pt x="3227729" y="0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4194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sp>
        <p:nvSpPr>
          <p:cNvPr id="4" name="object 2"/>
          <p:cNvSpPr txBox="1"/>
          <p:nvPr userDrawn="1"/>
        </p:nvSpPr>
        <p:spPr>
          <a:xfrm>
            <a:off x="7721203" y="90497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3979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2A86CA"/>
                </a:solidFill>
                <a:ea typeface="ＭＳ Ｐゴシック" pitchFamily="34" charset="-128"/>
                <a:cs typeface="BBVA Office Light" pitchFamily="34" charset="0"/>
              </a:rPr>
              <a:t>Título presentación </a:t>
            </a:r>
            <a:r>
              <a:rPr lang="es-ES_tradnl" altLang="es-MX" sz="500" dirty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33C65BDE-7E1C-487B-9C1C-A6040B6DEA8F}" type="slidenum">
              <a:rPr lang="es-ES_tradnl" altLang="es-MX" sz="500" smtClean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pPr algn="r" defTabSz="693979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5BBE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0" y="275408"/>
            <a:ext cx="4671378" cy="550227"/>
          </a:xfrm>
          <a:prstGeom prst="rect">
            <a:avLst/>
          </a:prstGeom>
        </p:spPr>
        <p:txBody>
          <a:bodyPr wrap="square" lIns="26744" tIns="13373" rIns="26744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 conclu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0" y="320284"/>
            <a:ext cx="9144000" cy="4825603"/>
            <a:chOff x="-97" y="426338"/>
            <a:chExt cx="9144097" cy="6435133"/>
          </a:xfrm>
        </p:grpSpPr>
        <p:sp>
          <p:nvSpPr>
            <p:cNvPr id="4" name="3 Rectángulo"/>
            <p:cNvSpPr/>
            <p:nvPr userDrawn="1"/>
          </p:nvSpPr>
          <p:spPr>
            <a:xfrm>
              <a:off x="-97" y="637508"/>
              <a:ext cx="108348" cy="2791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5" name="4 Rectángulo"/>
            <p:cNvSpPr/>
            <p:nvPr userDrawn="1"/>
          </p:nvSpPr>
          <p:spPr>
            <a:xfrm>
              <a:off x="-97" y="426338"/>
              <a:ext cx="108348" cy="2159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6" name="5 Rectángulo"/>
            <p:cNvSpPr/>
            <p:nvPr userDrawn="1"/>
          </p:nvSpPr>
          <p:spPr>
            <a:xfrm>
              <a:off x="-97" y="3424002"/>
              <a:ext cx="108348" cy="300560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7" name="6 Rectángulo"/>
            <p:cNvSpPr/>
            <p:nvPr userDrawn="1"/>
          </p:nvSpPr>
          <p:spPr>
            <a:xfrm>
              <a:off x="-97" y="6005677"/>
              <a:ext cx="9144097" cy="8557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424" y="275884"/>
            <a:ext cx="6143397" cy="288617"/>
          </a:xfrm>
          <a:prstGeom prst="rect">
            <a:avLst/>
          </a:prstGeom>
        </p:spPr>
        <p:txBody>
          <a:bodyPr wrap="square" lIns="26744" tIns="13373" rIns="26744" bIns="13373">
            <a:spAutoFit/>
          </a:bodyPr>
          <a:lstStyle>
            <a:lvl1pPr algn="l">
              <a:lnSpc>
                <a:spcPct val="100000"/>
              </a:lnSpc>
              <a:defRPr kumimoji="0" lang="es-ES_tradnl" sz="1700" b="1" i="0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5" y="275410"/>
            <a:ext cx="6146713" cy="288617"/>
          </a:xfrm>
          <a:prstGeom prst="rect">
            <a:avLst/>
          </a:prstGeom>
        </p:spPr>
        <p:txBody>
          <a:bodyPr wrap="square" lIns="26744" tIns="13373" rIns="26744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38151" y="1288736"/>
            <a:ext cx="8526464" cy="3210402"/>
          </a:xfrm>
          <a:prstGeom prst="rect">
            <a:avLst/>
          </a:prstGeom>
        </p:spPr>
        <p:txBody>
          <a:bodyPr lIns="0" tIns="0" rIns="0" bIns="0"/>
          <a:lstStyle>
            <a:lvl1pPr marL="199980" indent="-199980">
              <a:spcBef>
                <a:spcPts val="3150"/>
              </a:spcBef>
              <a:buSzPct val="130000"/>
              <a:buFontTx/>
              <a:buBlip>
                <a:blip r:embed="rId2"/>
              </a:buBlip>
              <a:defRPr sz="1200">
                <a:solidFill>
                  <a:srgbClr val="666666"/>
                </a:solidFill>
                <a:latin typeface="+mn-lt"/>
              </a:defRPr>
            </a:lvl1pPr>
            <a:lvl2pPr marL="335676" indent="-138085">
              <a:spcBef>
                <a:spcPts val="900"/>
              </a:spcBef>
              <a:buClr>
                <a:srgbClr val="666666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rgbClr val="666666"/>
                </a:solidFill>
                <a:latin typeface="+mn-lt"/>
              </a:defRPr>
            </a:lvl2pPr>
            <a:lvl3pPr marL="470190" indent="-133322">
              <a:spcBef>
                <a:spcPts val="450"/>
              </a:spcBef>
              <a:buClr>
                <a:schemeClr val="accent1"/>
              </a:buClr>
              <a:buFont typeface="BentonSansBBVA Book" pitchFamily="50" charset="0"/>
              <a:buChar char="-"/>
              <a:defRPr sz="1200">
                <a:solidFill>
                  <a:srgbClr val="666666"/>
                </a:solidFill>
                <a:latin typeface="+mn-lt"/>
              </a:defRPr>
            </a:lvl3pPr>
            <a:lvl4pPr marL="601130" indent="-133322">
              <a:spcBef>
                <a:spcPts val="300"/>
              </a:spcBef>
              <a:buSzPct val="80000"/>
              <a:buFont typeface="BentonSansBBVA Book" pitchFamily="50" charset="0"/>
              <a:buChar char="»"/>
              <a:defRPr sz="1100">
                <a:solidFill>
                  <a:srgbClr val="666666"/>
                </a:solidFill>
                <a:latin typeface="+mn-lt"/>
              </a:defRPr>
            </a:lvl4pPr>
            <a:lvl5pPr marL="738022" indent="-133322">
              <a:spcBef>
                <a:spcPts val="150"/>
              </a:spcBef>
              <a:buClr>
                <a:srgbClr val="666666"/>
              </a:buClr>
              <a:buSzPct val="80000"/>
              <a:buFont typeface="BentonSansBBVA Book" pitchFamily="50" charset="0"/>
              <a:buChar char="›"/>
              <a:defRPr sz="11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&amp; Conclu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 Grupo"/>
          <p:cNvGrpSpPr>
            <a:grpSpLocks/>
          </p:cNvGrpSpPr>
          <p:nvPr userDrawn="1"/>
        </p:nvGrpSpPr>
        <p:grpSpPr bwMode="auto">
          <a:xfrm>
            <a:off x="0" y="320284"/>
            <a:ext cx="9144000" cy="4825603"/>
            <a:chOff x="-97" y="426338"/>
            <a:chExt cx="9144097" cy="6435133"/>
          </a:xfrm>
        </p:grpSpPr>
        <p:sp>
          <p:nvSpPr>
            <p:cNvPr id="6" name="5 Rectángulo"/>
            <p:cNvSpPr/>
            <p:nvPr userDrawn="1"/>
          </p:nvSpPr>
          <p:spPr>
            <a:xfrm>
              <a:off x="-97" y="637508"/>
              <a:ext cx="108348" cy="2791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7" name="6 Rectángulo"/>
            <p:cNvSpPr/>
            <p:nvPr userDrawn="1"/>
          </p:nvSpPr>
          <p:spPr>
            <a:xfrm>
              <a:off x="-97" y="426338"/>
              <a:ext cx="108348" cy="2159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8" name="7 Rectángulo"/>
            <p:cNvSpPr/>
            <p:nvPr userDrawn="1"/>
          </p:nvSpPr>
          <p:spPr>
            <a:xfrm>
              <a:off x="-97" y="3424002"/>
              <a:ext cx="108348" cy="300560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9" name="8 Rectángulo"/>
            <p:cNvSpPr/>
            <p:nvPr userDrawn="1"/>
          </p:nvSpPr>
          <p:spPr>
            <a:xfrm>
              <a:off x="-97" y="6005677"/>
              <a:ext cx="9144097" cy="8557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0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5" y="275410"/>
            <a:ext cx="6162081" cy="288617"/>
          </a:xfrm>
          <a:prstGeom prst="rect">
            <a:avLst/>
          </a:prstGeom>
        </p:spPr>
        <p:txBody>
          <a:bodyPr wrap="square" lIns="26744" tIns="13373" rIns="26744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38151" y="1288734"/>
            <a:ext cx="8526464" cy="3068114"/>
          </a:xfrm>
          <a:prstGeom prst="rect">
            <a:avLst/>
          </a:prstGeom>
        </p:spPr>
        <p:txBody>
          <a:bodyPr lIns="0" tIns="0" rIns="0" bIns="0"/>
          <a:lstStyle>
            <a:lvl1pPr marL="199980" indent="-199980">
              <a:spcBef>
                <a:spcPts val="3150"/>
              </a:spcBef>
              <a:buSzPct val="130000"/>
              <a:buFontTx/>
              <a:buBlip>
                <a:blip r:embed="rId2"/>
              </a:buBlip>
              <a:defRPr sz="1200">
                <a:solidFill>
                  <a:srgbClr val="666666"/>
                </a:solidFill>
                <a:latin typeface="+mn-lt"/>
              </a:defRPr>
            </a:lvl1pPr>
            <a:lvl2pPr marL="335676" indent="-138085">
              <a:spcBef>
                <a:spcPts val="900"/>
              </a:spcBef>
              <a:buClr>
                <a:srgbClr val="666666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rgbClr val="666666"/>
                </a:solidFill>
                <a:latin typeface="+mn-lt"/>
              </a:defRPr>
            </a:lvl2pPr>
            <a:lvl3pPr marL="470190" indent="-133322">
              <a:spcBef>
                <a:spcPts val="450"/>
              </a:spcBef>
              <a:buClr>
                <a:schemeClr val="accent1"/>
              </a:buClr>
              <a:buFont typeface="BentonSansBBVA Book" pitchFamily="50" charset="0"/>
              <a:buChar char="-"/>
              <a:defRPr sz="1200">
                <a:solidFill>
                  <a:srgbClr val="666666"/>
                </a:solidFill>
                <a:latin typeface="+mn-lt"/>
              </a:defRPr>
            </a:lvl3pPr>
            <a:lvl4pPr marL="601130" indent="-133322">
              <a:spcBef>
                <a:spcPts val="300"/>
              </a:spcBef>
              <a:buSzPct val="80000"/>
              <a:buFont typeface="BentonSansBBVA Book" pitchFamily="50" charset="0"/>
              <a:buChar char="»"/>
              <a:defRPr sz="1100">
                <a:solidFill>
                  <a:srgbClr val="666666"/>
                </a:solidFill>
                <a:latin typeface="+mn-lt"/>
              </a:defRPr>
            </a:lvl4pPr>
            <a:lvl5pPr marL="738022" indent="-133322">
              <a:spcBef>
                <a:spcPts val="150"/>
              </a:spcBef>
              <a:buClr>
                <a:srgbClr val="666666"/>
              </a:buClr>
              <a:buSzPct val="80000"/>
              <a:buFont typeface="BentonSansBBVA Book" pitchFamily="50" charset="0"/>
              <a:buChar char="›"/>
              <a:defRPr sz="11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3" y="186176"/>
            <a:ext cx="2160240" cy="225343"/>
          </a:xfrm>
          <a:prstGeom prst="rect">
            <a:avLst/>
          </a:prstGeom>
        </p:spPr>
      </p:pic>
      <p:sp>
        <p:nvSpPr>
          <p:cNvPr id="16" name="Título 15"/>
          <p:cNvSpPr>
            <a:spLocks noGrp="1"/>
          </p:cNvSpPr>
          <p:nvPr>
            <p:ph type="title" hasCustomPrompt="1"/>
          </p:nvPr>
        </p:nvSpPr>
        <p:spPr>
          <a:xfrm>
            <a:off x="89742" y="1035154"/>
            <a:ext cx="4644040" cy="1248564"/>
          </a:xfrm>
        </p:spPr>
        <p:txBody>
          <a:bodyPr/>
          <a:lstStyle>
            <a:lvl1pPr>
              <a:defRPr sz="7800">
                <a:solidFill>
                  <a:schemeClr val="accent1"/>
                </a:solidFill>
                <a:latin typeface="Stag Sans Book" panose="020B05030400000200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10" hasCustomPrompt="1"/>
          </p:nvPr>
        </p:nvSpPr>
        <p:spPr>
          <a:xfrm>
            <a:off x="89744" y="3094600"/>
            <a:ext cx="2178003" cy="504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Stag Sans Book" panose="020B0503040000020004" pitchFamily="34" charset="0"/>
              </a:defRPr>
            </a:lvl1pPr>
          </a:lstStyle>
          <a:p>
            <a:pPr lvl="0"/>
            <a:r>
              <a:rPr lang="es-MX" dirty="0"/>
              <a:t>Subtítulo</a:t>
            </a:r>
          </a:p>
        </p:txBody>
      </p:sp>
      <p:pic>
        <p:nvPicPr>
          <p:cNvPr id="6" name="5 Imagen" descr="Tit_0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5"/>
          <p:cNvSpPr>
            <a:spLocks noGrp="1"/>
          </p:cNvSpPr>
          <p:nvPr>
            <p:ph type="title" hasCustomPrompt="1"/>
          </p:nvPr>
        </p:nvSpPr>
        <p:spPr>
          <a:xfrm>
            <a:off x="1979712" y="1059584"/>
            <a:ext cx="5112568" cy="3528392"/>
          </a:xfrm>
        </p:spPr>
        <p:txBody>
          <a:bodyPr/>
          <a:lstStyle>
            <a:lvl1pPr algn="ctr">
              <a:defRPr sz="7800">
                <a:solidFill>
                  <a:schemeClr val="accent1"/>
                </a:solidFill>
                <a:latin typeface="Stag Sans Book" panose="020B05030400000200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pic>
        <p:nvPicPr>
          <p:cNvPr id="4" name="3 Imagen" descr="Tit_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5"/>
          <p:cNvSpPr>
            <a:spLocks noGrp="1"/>
          </p:cNvSpPr>
          <p:nvPr>
            <p:ph type="title" hasCustomPrompt="1"/>
          </p:nvPr>
        </p:nvSpPr>
        <p:spPr>
          <a:xfrm>
            <a:off x="179515" y="339506"/>
            <a:ext cx="3312368" cy="2520280"/>
          </a:xfrm>
        </p:spPr>
        <p:txBody>
          <a:bodyPr/>
          <a:lstStyle>
            <a:lvl1pPr algn="ctr">
              <a:defRPr sz="6000">
                <a:solidFill>
                  <a:schemeClr val="accent1"/>
                </a:solidFill>
                <a:latin typeface="Stag Sans Book" panose="020B05030400000200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pic>
        <p:nvPicPr>
          <p:cNvPr id="4" name="3 Imagen" descr="Tit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it_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05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5"/>
          <p:cNvSpPr>
            <a:spLocks noGrp="1"/>
          </p:cNvSpPr>
          <p:nvPr>
            <p:ph type="title" hasCustomPrompt="1"/>
          </p:nvPr>
        </p:nvSpPr>
        <p:spPr>
          <a:xfrm>
            <a:off x="179515" y="339506"/>
            <a:ext cx="3312368" cy="2520280"/>
          </a:xfrm>
        </p:spPr>
        <p:txBody>
          <a:bodyPr/>
          <a:lstStyle>
            <a:lvl1pPr algn="ctr">
              <a:defRPr sz="6000">
                <a:solidFill>
                  <a:schemeClr val="accent1"/>
                </a:solidFill>
                <a:latin typeface="Stag Sans Book" panose="020B05030400000200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pic>
        <p:nvPicPr>
          <p:cNvPr id="5" name="4 Imagen" descr="Tit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1520010" y="72956"/>
            <a:ext cx="27639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/>
              <a:t>Unidad Técnica NorOeste</a:t>
            </a:r>
          </a:p>
        </p:txBody>
      </p:sp>
    </p:spTree>
    <p:extLst>
      <p:ext uri="{BB962C8B-B14F-4D97-AF65-F5344CB8AC3E}">
        <p14:creationId xmlns:p14="http://schemas.microsoft.com/office/powerpoint/2010/main" val="276280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5"/>
          <p:cNvSpPr>
            <a:spLocks noGrp="1"/>
          </p:cNvSpPr>
          <p:nvPr>
            <p:ph type="title" hasCustomPrompt="1"/>
          </p:nvPr>
        </p:nvSpPr>
        <p:spPr>
          <a:xfrm>
            <a:off x="179515" y="339506"/>
            <a:ext cx="3312368" cy="2520280"/>
          </a:xfrm>
        </p:spPr>
        <p:txBody>
          <a:bodyPr/>
          <a:lstStyle>
            <a:lvl1pPr algn="ctr">
              <a:defRPr sz="6000">
                <a:solidFill>
                  <a:schemeClr val="accent1"/>
                </a:solidFill>
                <a:latin typeface="Stag Sans Book" panose="020B05030400000200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pic>
        <p:nvPicPr>
          <p:cNvPr id="4" name="3 Imagen" descr="Tit_0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1520010" y="72956"/>
            <a:ext cx="27639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/>
              <a:t>Unidad Técnica</a:t>
            </a:r>
          </a:p>
        </p:txBody>
      </p:sp>
    </p:spTree>
    <p:extLst>
      <p:ext uri="{BB962C8B-B14F-4D97-AF65-F5344CB8AC3E}">
        <p14:creationId xmlns:p14="http://schemas.microsoft.com/office/powerpoint/2010/main" val="2762805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 Imagen">
            <a:extLst>
              <a:ext uri="{FF2B5EF4-FFF2-40B4-BE49-F238E27FC236}">
                <a16:creationId xmlns:a16="http://schemas.microsoft.com/office/drawing/2014/main" id="{00000000-0008-0000-0400-000019000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3" y="51470"/>
            <a:ext cx="1656184" cy="44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5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69903" y="419103"/>
            <a:ext cx="8216900" cy="7715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0"/>
          </p:nvPr>
        </p:nvSpPr>
        <p:spPr>
          <a:xfrm>
            <a:off x="469902" y="1285879"/>
            <a:ext cx="8267700" cy="33242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1703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con foto_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 userDrawn="1"/>
        </p:nvSpPr>
        <p:spPr>
          <a:xfrm flipH="1">
            <a:off x="5374485" y="1288256"/>
            <a:ext cx="720329" cy="1619250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anchor="ctr"/>
          <a:lstStyle/>
          <a:p>
            <a:pPr algn="ctr" defTabSz="26743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400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 userDrawn="1"/>
        </p:nvSpPr>
        <p:spPr bwMode="auto">
          <a:xfrm>
            <a:off x="1" y="1288256"/>
            <a:ext cx="5374481" cy="1619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2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083" y="317900"/>
            <a:ext cx="1747838" cy="51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3 Grupo"/>
          <p:cNvGrpSpPr>
            <a:grpSpLocks/>
          </p:cNvGrpSpPr>
          <p:nvPr userDrawn="1"/>
        </p:nvGrpSpPr>
        <p:grpSpPr bwMode="auto">
          <a:xfrm>
            <a:off x="6750850" y="3855246"/>
            <a:ext cx="2397919" cy="1287066"/>
            <a:chOff x="6750859" y="5140138"/>
            <a:chExt cx="2398255" cy="1715575"/>
          </a:xfrm>
        </p:grpSpPr>
        <p:sp>
          <p:nvSpPr>
            <p:cNvPr id="8" name="7 Rectángulo"/>
            <p:cNvSpPr>
              <a:spLocks noChangeArrowheads="1"/>
            </p:cNvSpPr>
            <p:nvPr/>
          </p:nvSpPr>
          <p:spPr bwMode="auto">
            <a:xfrm>
              <a:off x="8494178" y="5140138"/>
              <a:ext cx="654936" cy="431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8 Rectángulo"/>
            <p:cNvSpPr>
              <a:spLocks noChangeArrowheads="1"/>
            </p:cNvSpPr>
            <p:nvPr/>
          </p:nvSpPr>
          <p:spPr bwMode="auto">
            <a:xfrm>
              <a:off x="7593940" y="5140138"/>
              <a:ext cx="900239" cy="431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9 Rectángulo"/>
            <p:cNvSpPr>
              <a:spLocks noChangeArrowheads="1"/>
            </p:cNvSpPr>
            <p:nvPr/>
          </p:nvSpPr>
          <p:spPr bwMode="auto">
            <a:xfrm>
              <a:off x="6750859" y="5993958"/>
              <a:ext cx="432258" cy="8617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23 Rectángulo"/>
            <p:cNvSpPr>
              <a:spLocks/>
            </p:cNvSpPr>
            <p:nvPr userDrawn="1"/>
          </p:nvSpPr>
          <p:spPr bwMode="auto">
            <a:xfrm>
              <a:off x="6750859" y="5140138"/>
              <a:ext cx="900239" cy="853820"/>
            </a:xfrm>
            <a:custGeom>
              <a:avLst/>
              <a:gdLst>
                <a:gd name="T0" fmla="*/ 0 w 900000"/>
                <a:gd name="T1" fmla="*/ 0 h 854024"/>
                <a:gd name="T2" fmla="*/ 432115 w 900000"/>
                <a:gd name="T3" fmla="*/ 0 h 854024"/>
                <a:gd name="T4" fmla="*/ 900239 w 900000"/>
                <a:gd name="T5" fmla="*/ 0 h 854024"/>
                <a:gd name="T6" fmla="*/ 900239 w 900000"/>
                <a:gd name="T7" fmla="*/ 431597 h 854024"/>
                <a:gd name="T8" fmla="*/ 432115 w 900000"/>
                <a:gd name="T9" fmla="*/ 431597 h 854024"/>
                <a:gd name="T10" fmla="*/ 432115 w 900000"/>
                <a:gd name="T11" fmla="*/ 853820 h 854024"/>
                <a:gd name="T12" fmla="*/ 0 w 900000"/>
                <a:gd name="T13" fmla="*/ 853820 h 854024"/>
                <a:gd name="T14" fmla="*/ 0 w 900000"/>
                <a:gd name="T15" fmla="*/ 431597 h 854024"/>
                <a:gd name="T16" fmla="*/ 0 w 900000"/>
                <a:gd name="T17" fmla="*/ 0 h 854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000" h="854024">
                  <a:moveTo>
                    <a:pt x="0" y="0"/>
                  </a:moveTo>
                  <a:lnTo>
                    <a:pt x="432000" y="0"/>
                  </a:lnTo>
                  <a:lnTo>
                    <a:pt x="900000" y="0"/>
                  </a:lnTo>
                  <a:lnTo>
                    <a:pt x="900000" y="431700"/>
                  </a:lnTo>
                  <a:lnTo>
                    <a:pt x="432000" y="431700"/>
                  </a:lnTo>
                  <a:lnTo>
                    <a:pt x="432000" y="854024"/>
                  </a:lnTo>
                  <a:lnTo>
                    <a:pt x="0" y="854024"/>
                  </a:lnTo>
                  <a:lnTo>
                    <a:pt x="0" y="431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2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065" y="1582452"/>
            <a:ext cx="50298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2400" b="0" spc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con foto_op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/>
          <a:srcRect t="14952" r="2440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>
            <a:spLocks noChangeArrowheads="1"/>
          </p:cNvSpPr>
          <p:nvPr userDrawn="1"/>
        </p:nvSpPr>
        <p:spPr bwMode="auto">
          <a:xfrm>
            <a:off x="438156" y="1443037"/>
            <a:ext cx="7184231" cy="20907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0" y="1443042"/>
            <a:ext cx="438150" cy="321469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anchor="ctr"/>
          <a:lstStyle/>
          <a:p>
            <a:pPr algn="ctr" defTabSz="267430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400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 userDrawn="1"/>
        </p:nvSpPr>
        <p:spPr bwMode="auto">
          <a:xfrm>
            <a:off x="7180661" y="3533781"/>
            <a:ext cx="441722" cy="64412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6 Rectángulo"/>
          <p:cNvSpPr>
            <a:spLocks noChangeArrowheads="1"/>
          </p:cNvSpPr>
          <p:nvPr userDrawn="1"/>
        </p:nvSpPr>
        <p:spPr bwMode="auto">
          <a:xfrm>
            <a:off x="8054579" y="4820846"/>
            <a:ext cx="1089422" cy="3226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28 Rectángulo"/>
          <p:cNvSpPr>
            <a:spLocks/>
          </p:cNvSpPr>
          <p:nvPr userDrawn="1"/>
        </p:nvSpPr>
        <p:spPr bwMode="auto">
          <a:xfrm>
            <a:off x="7180666" y="4177907"/>
            <a:ext cx="873919" cy="965597"/>
          </a:xfrm>
          <a:custGeom>
            <a:avLst/>
            <a:gdLst>
              <a:gd name="T0" fmla="*/ 0 w 873420"/>
              <a:gd name="T1" fmla="*/ 0 h 1287781"/>
              <a:gd name="T2" fmla="*/ 588314 w 873420"/>
              <a:gd name="T3" fmla="*/ 0 h 1287781"/>
              <a:gd name="T4" fmla="*/ 588314 w 873420"/>
              <a:gd name="T5" fmla="*/ 857039 h 1287781"/>
              <a:gd name="T6" fmla="*/ 1165225 w 873420"/>
              <a:gd name="T7" fmla="*/ 857039 h 1287781"/>
              <a:gd name="T8" fmla="*/ 1165225 w 873420"/>
              <a:gd name="T9" fmla="*/ 1287462 h 1287781"/>
              <a:gd name="T10" fmla="*/ 3782 w 873420"/>
              <a:gd name="T11" fmla="*/ 1287462 h 1287781"/>
              <a:gd name="T12" fmla="*/ 3782 w 873420"/>
              <a:gd name="T13" fmla="*/ 857039 h 1287781"/>
              <a:gd name="T14" fmla="*/ 0 w 873420"/>
              <a:gd name="T15" fmla="*/ 857039 h 1287781"/>
              <a:gd name="T16" fmla="*/ 0 w 873420"/>
              <a:gd name="T17" fmla="*/ 0 h 12877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3420" h="1287781">
                <a:moveTo>
                  <a:pt x="0" y="0"/>
                </a:moveTo>
                <a:lnTo>
                  <a:pt x="440984" y="0"/>
                </a:lnTo>
                <a:lnTo>
                  <a:pt x="440984" y="857251"/>
                </a:lnTo>
                <a:lnTo>
                  <a:pt x="873420" y="857251"/>
                </a:lnTo>
                <a:lnTo>
                  <a:pt x="873420" y="1287781"/>
                </a:lnTo>
                <a:lnTo>
                  <a:pt x="2835" y="1287781"/>
                </a:lnTo>
                <a:lnTo>
                  <a:pt x="2835" y="857251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42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840" y="2044659"/>
            <a:ext cx="495264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2400" b="0" spc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sin foto_opción 1">
    <p:bg>
      <p:bgPr>
        <a:solidFill>
          <a:srgbClr val="0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7 Grupo"/>
          <p:cNvGrpSpPr>
            <a:grpSpLocks/>
          </p:cNvGrpSpPr>
          <p:nvPr userDrawn="1"/>
        </p:nvGrpSpPr>
        <p:grpSpPr bwMode="auto">
          <a:xfrm>
            <a:off x="-1728787" y="-211925"/>
            <a:ext cx="6306741" cy="5137547"/>
            <a:chOff x="4833" y="0"/>
            <a:chExt cx="6306942" cy="6850714"/>
          </a:xfrm>
        </p:grpSpPr>
        <p:sp>
          <p:nvSpPr>
            <p:cNvPr id="4" name="3 Rectángulo"/>
            <p:cNvSpPr/>
            <p:nvPr/>
          </p:nvSpPr>
          <p:spPr>
            <a:xfrm>
              <a:off x="4833" y="0"/>
              <a:ext cx="433401" cy="43184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0" tIns="0" rIns="0" bIns="0"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" name="4 Rectángulo"/>
            <p:cNvSpPr>
              <a:spLocks noChangeArrowheads="1"/>
            </p:cNvSpPr>
            <p:nvPr/>
          </p:nvSpPr>
          <p:spPr bwMode="auto">
            <a:xfrm>
              <a:off x="4833" y="431841"/>
              <a:ext cx="433401" cy="25672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" name="21 Rectángulo"/>
            <p:cNvSpPr>
              <a:spLocks/>
            </p:cNvSpPr>
            <p:nvPr userDrawn="1"/>
          </p:nvSpPr>
          <p:spPr bwMode="auto">
            <a:xfrm>
              <a:off x="4833" y="2999073"/>
              <a:ext cx="3332666" cy="2570406"/>
            </a:xfrm>
            <a:custGeom>
              <a:avLst/>
              <a:gdLst>
                <a:gd name="T0" fmla="*/ 433308 w 3332726"/>
                <a:gd name="T1" fmla="*/ 2138598 h 2571550"/>
                <a:gd name="T2" fmla="*/ 3332666 w 3332726"/>
                <a:gd name="T3" fmla="*/ 2138598 h 2571550"/>
                <a:gd name="T4" fmla="*/ 3332666 w 3332726"/>
                <a:gd name="T5" fmla="*/ 2570406 h 2571550"/>
                <a:gd name="T6" fmla="*/ 433308 w 3332726"/>
                <a:gd name="T7" fmla="*/ 2570406 h 2571550"/>
                <a:gd name="T8" fmla="*/ 433308 w 3332726"/>
                <a:gd name="T9" fmla="*/ 2138598 h 2571550"/>
                <a:gd name="T10" fmla="*/ 0 w 3332726"/>
                <a:gd name="T11" fmla="*/ 0 h 2571550"/>
                <a:gd name="T12" fmla="*/ 433307 w 3332726"/>
                <a:gd name="T13" fmla="*/ 0 h 2571550"/>
                <a:gd name="T14" fmla="*/ 433307 w 3332726"/>
                <a:gd name="T15" fmla="*/ 2570406 h 2571550"/>
                <a:gd name="T16" fmla="*/ 0 w 3332726"/>
                <a:gd name="T17" fmla="*/ 2570406 h 2571550"/>
                <a:gd name="T18" fmla="*/ 0 w 3332726"/>
                <a:gd name="T19" fmla="*/ 0 h 25715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32726" h="2571550">
                  <a:moveTo>
                    <a:pt x="433316" y="2139550"/>
                  </a:moveTo>
                  <a:lnTo>
                    <a:pt x="3332726" y="2139550"/>
                  </a:lnTo>
                  <a:lnTo>
                    <a:pt x="3332726" y="2571550"/>
                  </a:lnTo>
                  <a:lnTo>
                    <a:pt x="433316" y="2571550"/>
                  </a:lnTo>
                  <a:lnTo>
                    <a:pt x="433316" y="2139550"/>
                  </a:lnTo>
                  <a:close/>
                  <a:moveTo>
                    <a:pt x="0" y="0"/>
                  </a:moveTo>
                  <a:lnTo>
                    <a:pt x="433315" y="0"/>
                  </a:lnTo>
                  <a:lnTo>
                    <a:pt x="433315" y="2571550"/>
                  </a:lnTo>
                  <a:lnTo>
                    <a:pt x="0" y="257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2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  <p:sp>
          <p:nvSpPr>
            <p:cNvPr id="7" name="23 Rectángulo"/>
            <p:cNvSpPr>
              <a:spLocks/>
            </p:cNvSpPr>
            <p:nvPr userDrawn="1"/>
          </p:nvSpPr>
          <p:spPr bwMode="auto">
            <a:xfrm>
              <a:off x="3292254" y="5145577"/>
              <a:ext cx="3019521" cy="1705137"/>
            </a:xfrm>
            <a:custGeom>
              <a:avLst/>
              <a:gdLst>
                <a:gd name="T0" fmla="*/ 0 w 3019935"/>
                <a:gd name="T1" fmla="*/ 0 h 1705074"/>
                <a:gd name="T2" fmla="*/ 3019521 w 3019935"/>
                <a:gd name="T3" fmla="*/ 0 h 1705074"/>
                <a:gd name="T4" fmla="*/ 3019521 w 3019935"/>
                <a:gd name="T5" fmla="*/ 20721 h 1705074"/>
                <a:gd name="T6" fmla="*/ 3019521 w 3019935"/>
                <a:gd name="T7" fmla="*/ 428416 h 1705074"/>
                <a:gd name="T8" fmla="*/ 3019521 w 3019935"/>
                <a:gd name="T9" fmla="*/ 1705137 h 1705074"/>
                <a:gd name="T10" fmla="*/ 2586265 w 3019935"/>
                <a:gd name="T11" fmla="*/ 1705137 h 1705074"/>
                <a:gd name="T12" fmla="*/ 2586265 w 3019935"/>
                <a:gd name="T13" fmla="*/ 428416 h 1705074"/>
                <a:gd name="T14" fmla="*/ 0 w 3019935"/>
                <a:gd name="T15" fmla="*/ 428416 h 1705074"/>
                <a:gd name="T16" fmla="*/ 0 w 3019935"/>
                <a:gd name="T17" fmla="*/ 0 h 17050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19935" h="1705074">
                  <a:moveTo>
                    <a:pt x="0" y="0"/>
                  </a:moveTo>
                  <a:lnTo>
                    <a:pt x="3019935" y="0"/>
                  </a:lnTo>
                  <a:lnTo>
                    <a:pt x="3019935" y="20720"/>
                  </a:lnTo>
                  <a:lnTo>
                    <a:pt x="3019935" y="428400"/>
                  </a:lnTo>
                  <a:lnTo>
                    <a:pt x="3019935" y="1705074"/>
                  </a:lnTo>
                  <a:lnTo>
                    <a:pt x="2586620" y="1705074"/>
                  </a:lnTo>
                  <a:lnTo>
                    <a:pt x="2586620" y="428400"/>
                  </a:lnTo>
                  <a:lnTo>
                    <a:pt x="0" y="42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2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6" y="323850"/>
            <a:ext cx="228600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7201" y="1717200"/>
            <a:ext cx="807228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3000" b="0" spc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sin foto_opción 2">
    <p:bg>
      <p:bgPr>
        <a:solidFill>
          <a:srgbClr val="0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 userDrawn="1"/>
        </p:nvGrpSpPr>
        <p:grpSpPr bwMode="auto">
          <a:xfrm>
            <a:off x="-3572" y="0"/>
            <a:ext cx="9147572" cy="5143500"/>
            <a:chOff x="4502" y="0"/>
            <a:chExt cx="9139498" cy="6858000"/>
          </a:xfrm>
        </p:grpSpPr>
        <p:sp>
          <p:nvSpPr>
            <p:cNvPr id="4" name="3 Rectángulo"/>
            <p:cNvSpPr/>
            <p:nvPr userDrawn="1"/>
          </p:nvSpPr>
          <p:spPr>
            <a:xfrm>
              <a:off x="4502" y="0"/>
              <a:ext cx="438953" cy="2357438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0" tIns="0" rIns="0" bIns="0"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" name="4 Rectángulo"/>
            <p:cNvSpPr>
              <a:spLocks noChangeArrowheads="1"/>
            </p:cNvSpPr>
            <p:nvPr userDrawn="1"/>
          </p:nvSpPr>
          <p:spPr bwMode="auto">
            <a:xfrm>
              <a:off x="4502" y="2357438"/>
              <a:ext cx="438953" cy="2781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" name="12 Rectángulo"/>
            <p:cNvSpPr>
              <a:spLocks/>
            </p:cNvSpPr>
            <p:nvPr userDrawn="1"/>
          </p:nvSpPr>
          <p:spPr bwMode="auto">
            <a:xfrm>
              <a:off x="4502" y="5138738"/>
              <a:ext cx="3257055" cy="1719262"/>
            </a:xfrm>
            <a:custGeom>
              <a:avLst/>
              <a:gdLst>
                <a:gd name="T0" fmla="*/ 0 w 3256858"/>
                <a:gd name="T1" fmla="*/ 0 h 1719580"/>
                <a:gd name="T2" fmla="*/ 439227 w 3256858"/>
                <a:gd name="T3" fmla="*/ 0 h 1719580"/>
                <a:gd name="T4" fmla="*/ 439227 w 3256858"/>
                <a:gd name="T5" fmla="*/ 1285665 h 1719580"/>
                <a:gd name="T6" fmla="*/ 3257055 w 3256858"/>
                <a:gd name="T7" fmla="*/ 1285665 h 1719580"/>
                <a:gd name="T8" fmla="*/ 3257055 w 3256858"/>
                <a:gd name="T9" fmla="*/ 1717585 h 1719580"/>
                <a:gd name="T10" fmla="*/ 439227 w 3256858"/>
                <a:gd name="T11" fmla="*/ 1717585 h 1719580"/>
                <a:gd name="T12" fmla="*/ 439227 w 3256858"/>
                <a:gd name="T13" fmla="*/ 1719262 h 1719580"/>
                <a:gd name="T14" fmla="*/ 0 w 3256858"/>
                <a:gd name="T15" fmla="*/ 1719262 h 1719580"/>
                <a:gd name="T16" fmla="*/ 0 w 3256858"/>
                <a:gd name="T17" fmla="*/ 0 h 17195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56858" h="1719580">
                  <a:moveTo>
                    <a:pt x="0" y="0"/>
                  </a:moveTo>
                  <a:lnTo>
                    <a:pt x="439200" y="0"/>
                  </a:lnTo>
                  <a:lnTo>
                    <a:pt x="439200" y="1285903"/>
                  </a:lnTo>
                  <a:lnTo>
                    <a:pt x="3256858" y="1285903"/>
                  </a:lnTo>
                  <a:lnTo>
                    <a:pt x="3256858" y="1717903"/>
                  </a:lnTo>
                  <a:lnTo>
                    <a:pt x="439200" y="1717903"/>
                  </a:lnTo>
                  <a:lnTo>
                    <a:pt x="439200" y="1719580"/>
                  </a:lnTo>
                  <a:lnTo>
                    <a:pt x="0" y="1719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2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  <p:sp>
          <p:nvSpPr>
            <p:cNvPr id="7" name="6 Rectángulo"/>
            <p:cNvSpPr>
              <a:spLocks noChangeArrowheads="1"/>
            </p:cNvSpPr>
            <p:nvPr userDrawn="1"/>
          </p:nvSpPr>
          <p:spPr bwMode="auto">
            <a:xfrm>
              <a:off x="3261557" y="6424613"/>
              <a:ext cx="3063153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7 Rectángulo"/>
            <p:cNvSpPr>
              <a:spLocks noChangeArrowheads="1"/>
            </p:cNvSpPr>
            <p:nvPr userDrawn="1"/>
          </p:nvSpPr>
          <p:spPr bwMode="auto">
            <a:xfrm>
              <a:off x="6324709" y="6424613"/>
              <a:ext cx="2819291" cy="4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9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123" y="161931"/>
            <a:ext cx="1526381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9951" y="1697384"/>
            <a:ext cx="7996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3000" b="0" spc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illa sección"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 userDrawn="1"/>
        </p:nvSpPr>
        <p:spPr>
          <a:xfrm>
            <a:off x="7715251" y="146453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4050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5BBEFF"/>
                </a:solidFill>
                <a:ea typeface="ＭＳ Ｐゴシック" pitchFamily="34" charset="-128"/>
                <a:cs typeface="BBVA Office Light"/>
              </a:rPr>
              <a:t>Título presentación </a:t>
            </a:r>
            <a:r>
              <a:rPr lang="es-ES_tradnl" altLang="es-MX" sz="500" dirty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DC23C0FF-4FF4-4A3A-BE8C-DB3223ECB913}" type="slidenum">
              <a:rPr lang="es-ES_tradnl" altLang="es-MX" sz="500" smtClean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pPr algn="r" defTabSz="694050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FFFF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5" y="161931"/>
            <a:ext cx="1525190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9145" y="3426300"/>
            <a:ext cx="4107960" cy="43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" sz="1500" b="0" spc="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>
            <a:spLocks/>
          </p:cNvSpPr>
          <p:nvPr userDrawn="1"/>
        </p:nvSpPr>
        <p:spPr bwMode="auto">
          <a:xfrm>
            <a:off x="0" y="4500562"/>
            <a:ext cx="9144000" cy="642938"/>
          </a:xfrm>
          <a:custGeom>
            <a:avLst/>
            <a:gdLst>
              <a:gd name="T0" fmla="*/ 12191728 w 20092035"/>
              <a:gd name="T1" fmla="*/ 0 h 1283970"/>
              <a:gd name="T2" fmla="*/ 0 w 20092035"/>
              <a:gd name="T3" fmla="*/ 851928 h 1283970"/>
              <a:gd name="T4" fmla="*/ 0 w 20092035"/>
              <a:gd name="T5" fmla="*/ 857155 h 1283970"/>
              <a:gd name="T6" fmla="*/ 12191728 w 20092035"/>
              <a:gd name="T7" fmla="*/ 857155 h 1283970"/>
              <a:gd name="T8" fmla="*/ 12191728 w 20092035"/>
              <a:gd name="T9" fmla="*/ 0 h 12839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92035" h="1283970">
                <a:moveTo>
                  <a:pt x="20091587" y="0"/>
                </a:moveTo>
                <a:lnTo>
                  <a:pt x="0" y="1275999"/>
                </a:lnTo>
                <a:lnTo>
                  <a:pt x="0" y="1283828"/>
                </a:lnTo>
                <a:lnTo>
                  <a:pt x="20091587" y="1283828"/>
                </a:lnTo>
                <a:lnTo>
                  <a:pt x="20091587" y="0"/>
                </a:lnTo>
                <a:close/>
              </a:path>
            </a:pathLst>
          </a:custGeom>
          <a:solidFill>
            <a:schemeClr val="accent1">
              <a:alpha val="14902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2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5" y="161931"/>
            <a:ext cx="1525190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/>
          <p:nvPr userDrawn="1"/>
        </p:nvSpPr>
        <p:spPr>
          <a:xfrm>
            <a:off x="7715251" y="146453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4050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5BBEFF"/>
                </a:solidFill>
                <a:ea typeface="ＭＳ Ｐゴシック" pitchFamily="34" charset="-128"/>
                <a:cs typeface="BBVA Office Light"/>
              </a:rPr>
              <a:t>Título presentación </a:t>
            </a:r>
            <a:r>
              <a:rPr lang="es-ES_tradnl" altLang="es-MX" sz="500" dirty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C6ECC32B-57E9-4421-A6E0-D17E549E1C1D}" type="slidenum">
              <a:rPr lang="es-ES_tradnl" altLang="es-MX" sz="500" smtClean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pPr algn="r" defTabSz="694050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FFFF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46401" y="1370520"/>
            <a:ext cx="5411700" cy="211674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 algn="l">
              <a:lnSpc>
                <a:spcPct val="100000"/>
              </a:lnSpc>
              <a:defRPr kumimoji="0" lang="es-ES_tradnl" sz="1200" b="0" i="0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_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 userDrawn="1"/>
        </p:nvGrpSpPr>
        <p:grpSpPr bwMode="auto">
          <a:xfrm>
            <a:off x="-14286" y="0"/>
            <a:ext cx="4136231" cy="5143500"/>
            <a:chOff x="-13856" y="-1"/>
            <a:chExt cx="4135582" cy="5715001"/>
          </a:xfrm>
        </p:grpSpPr>
        <p:sp>
          <p:nvSpPr>
            <p:cNvPr id="5" name="object 3"/>
            <p:cNvSpPr/>
            <p:nvPr/>
          </p:nvSpPr>
          <p:spPr>
            <a:xfrm>
              <a:off x="1334911" y="-1"/>
              <a:ext cx="2768959" cy="5715001"/>
            </a:xfrm>
            <a:custGeom>
              <a:avLst/>
              <a:gdLst>
                <a:gd name="connsiteX0" fmla="*/ 5541199 w 5541199"/>
                <a:gd name="connsiteY0" fmla="*/ 0 h 11308557"/>
                <a:gd name="connsiteX1" fmla="*/ 0 w 5541199"/>
                <a:gd name="connsiteY1" fmla="*/ 0 h 11308557"/>
                <a:gd name="connsiteX2" fmla="*/ 2943384 w 5541199"/>
                <a:gd name="connsiteY2" fmla="*/ 11308556 h 11308557"/>
                <a:gd name="connsiteX3" fmla="*/ 3442597 w 5541199"/>
                <a:gd name="connsiteY3" fmla="*/ 11308556 h 11308557"/>
                <a:gd name="connsiteX4" fmla="*/ 5541199 w 5541199"/>
                <a:gd name="connsiteY4" fmla="*/ 0 h 11308557"/>
                <a:gd name="connsiteX0" fmla="*/ 5541199 w 5541199"/>
                <a:gd name="connsiteY0" fmla="*/ 0 h 11308557"/>
                <a:gd name="connsiteX1" fmla="*/ 0 w 5541199"/>
                <a:gd name="connsiteY1" fmla="*/ 0 h 11308557"/>
                <a:gd name="connsiteX2" fmla="*/ 2943384 w 5541199"/>
                <a:gd name="connsiteY2" fmla="*/ 11308556 h 11308557"/>
                <a:gd name="connsiteX3" fmla="*/ 3511210 w 5541199"/>
                <a:gd name="connsiteY3" fmla="*/ 11308557 h 11308557"/>
                <a:gd name="connsiteX4" fmla="*/ 5541199 w 5541199"/>
                <a:gd name="connsiteY4" fmla="*/ 0 h 113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199" h="11308557">
                  <a:moveTo>
                    <a:pt x="5541199" y="0"/>
                  </a:moveTo>
                  <a:lnTo>
                    <a:pt x="0" y="0"/>
                  </a:lnTo>
                  <a:lnTo>
                    <a:pt x="2943384" y="11308556"/>
                  </a:lnTo>
                  <a:lnTo>
                    <a:pt x="3511210" y="11308557"/>
                  </a:lnTo>
                  <a:lnTo>
                    <a:pt x="5541199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</p:spPr>
          <p:txBody>
            <a:bodyPr lIns="0" tIns="0" rIns="0" bIns="0"/>
            <a:lstStyle/>
            <a:p>
              <a:pPr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004481"/>
                </a:solidFill>
                <a:latin typeface="BBVA Office Book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6" name="16 Rectángulo"/>
            <p:cNvSpPr>
              <a:spLocks/>
            </p:cNvSpPr>
            <p:nvPr/>
          </p:nvSpPr>
          <p:spPr bwMode="auto">
            <a:xfrm>
              <a:off x="-13856" y="-1"/>
              <a:ext cx="4135582" cy="5715001"/>
            </a:xfrm>
            <a:custGeom>
              <a:avLst/>
              <a:gdLst>
                <a:gd name="T0" fmla="*/ 13855 w 4135582"/>
                <a:gd name="T1" fmla="*/ 0 h 5715001"/>
                <a:gd name="T2" fmla="*/ 3024184 w 4135582"/>
                <a:gd name="T3" fmla="*/ 0 h 5715001"/>
                <a:gd name="T4" fmla="*/ 3024184 w 4135582"/>
                <a:gd name="T5" fmla="*/ 6926 h 5715001"/>
                <a:gd name="T6" fmla="*/ 4135582 w 4135582"/>
                <a:gd name="T7" fmla="*/ 6926 h 5715001"/>
                <a:gd name="T8" fmla="*/ 3034146 w 4135582"/>
                <a:gd name="T9" fmla="*/ 5714999 h 5715001"/>
                <a:gd name="T10" fmla="*/ 3024184 w 4135582"/>
                <a:gd name="T11" fmla="*/ 5714976 h 5715001"/>
                <a:gd name="T12" fmla="*/ 3024184 w 4135582"/>
                <a:gd name="T13" fmla="*/ 5715000 h 5715001"/>
                <a:gd name="T14" fmla="*/ 3024184 w 4135582"/>
                <a:gd name="T15" fmla="*/ 5715001 h 5715001"/>
                <a:gd name="T16" fmla="*/ 13855 w 4135582"/>
                <a:gd name="T17" fmla="*/ 5715001 h 5715001"/>
                <a:gd name="T18" fmla="*/ 13855 w 4135582"/>
                <a:gd name="T19" fmla="*/ 5715000 h 5715001"/>
                <a:gd name="T20" fmla="*/ 13855 w 4135582"/>
                <a:gd name="T21" fmla="*/ 5708095 h 5715001"/>
                <a:gd name="T22" fmla="*/ 0 w 4135582"/>
                <a:gd name="T23" fmla="*/ 5708064 h 5715001"/>
                <a:gd name="T24" fmla="*/ 13855 w 4135582"/>
                <a:gd name="T25" fmla="*/ 6926 h 5715001"/>
                <a:gd name="T26" fmla="*/ 13855 w 4135582"/>
                <a:gd name="T27" fmla="*/ 0 h 57150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35582" h="5715001">
                  <a:moveTo>
                    <a:pt x="13855" y="0"/>
                  </a:moveTo>
                  <a:lnTo>
                    <a:pt x="3024184" y="0"/>
                  </a:lnTo>
                  <a:lnTo>
                    <a:pt x="3024184" y="6926"/>
                  </a:lnTo>
                  <a:lnTo>
                    <a:pt x="4135582" y="6926"/>
                  </a:lnTo>
                  <a:lnTo>
                    <a:pt x="3034146" y="5714999"/>
                  </a:lnTo>
                  <a:lnTo>
                    <a:pt x="3024184" y="5714976"/>
                  </a:lnTo>
                  <a:lnTo>
                    <a:pt x="3024184" y="5715000"/>
                  </a:lnTo>
                  <a:lnTo>
                    <a:pt x="3024184" y="5715001"/>
                  </a:lnTo>
                  <a:lnTo>
                    <a:pt x="13855" y="5715001"/>
                  </a:lnTo>
                  <a:lnTo>
                    <a:pt x="13855" y="5715000"/>
                  </a:lnTo>
                  <a:lnTo>
                    <a:pt x="13855" y="5708095"/>
                  </a:lnTo>
                  <a:lnTo>
                    <a:pt x="0" y="5708064"/>
                  </a:lnTo>
                  <a:cubicBezTo>
                    <a:pt x="4618" y="3807684"/>
                    <a:pt x="9237" y="1907305"/>
                    <a:pt x="13855" y="6926"/>
                  </a:cubicBezTo>
                  <a:lnTo>
                    <a:pt x="1385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2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5" y="161931"/>
            <a:ext cx="1525190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083243" y="4"/>
            <a:ext cx="6060758" cy="5153787"/>
          </a:xfrm>
          <a:custGeom>
            <a:avLst/>
            <a:gdLst>
              <a:gd name="connsiteX0" fmla="*/ 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0 w 9158288"/>
              <a:gd name="connsiteY4" fmla="*/ 0 h 5715000"/>
              <a:gd name="connsiteX0" fmla="*/ 412242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4122420 w 9158288"/>
              <a:gd name="connsiteY4" fmla="*/ 0 h 5715000"/>
              <a:gd name="connsiteX0" fmla="*/ 1036320 w 6072188"/>
              <a:gd name="connsiteY0" fmla="*/ 0 h 5715000"/>
              <a:gd name="connsiteX1" fmla="*/ 6072188 w 6072188"/>
              <a:gd name="connsiteY1" fmla="*/ 0 h 5715000"/>
              <a:gd name="connsiteX2" fmla="*/ 6072188 w 6072188"/>
              <a:gd name="connsiteY2" fmla="*/ 5715000 h 5715000"/>
              <a:gd name="connsiteX3" fmla="*/ 0 w 6072188"/>
              <a:gd name="connsiteY3" fmla="*/ 5707380 h 5715000"/>
              <a:gd name="connsiteX4" fmla="*/ 1036320 w 6072188"/>
              <a:gd name="connsiteY4" fmla="*/ 0 h 5715000"/>
              <a:gd name="connsiteX0" fmla="*/ 1017270 w 6053138"/>
              <a:gd name="connsiteY0" fmla="*/ 0 h 5722620"/>
              <a:gd name="connsiteX1" fmla="*/ 6053138 w 6053138"/>
              <a:gd name="connsiteY1" fmla="*/ 0 h 5722620"/>
              <a:gd name="connsiteX2" fmla="*/ 6053138 w 6053138"/>
              <a:gd name="connsiteY2" fmla="*/ 5715000 h 5722620"/>
              <a:gd name="connsiteX3" fmla="*/ 0 w 6053138"/>
              <a:gd name="connsiteY3" fmla="*/ 5722620 h 5722620"/>
              <a:gd name="connsiteX4" fmla="*/ 1017270 w 6053138"/>
              <a:gd name="connsiteY4" fmla="*/ 0 h 5722620"/>
              <a:gd name="connsiteX0" fmla="*/ 1017270 w 6053138"/>
              <a:gd name="connsiteY0" fmla="*/ 0 h 5715000"/>
              <a:gd name="connsiteX1" fmla="*/ 6053138 w 6053138"/>
              <a:gd name="connsiteY1" fmla="*/ 0 h 5715000"/>
              <a:gd name="connsiteX2" fmla="*/ 6053138 w 6053138"/>
              <a:gd name="connsiteY2" fmla="*/ 5715000 h 5715000"/>
              <a:gd name="connsiteX3" fmla="*/ 0 w 6053138"/>
              <a:gd name="connsiteY3" fmla="*/ 5711190 h 5715000"/>
              <a:gd name="connsiteX4" fmla="*/ 1017270 w 6053138"/>
              <a:gd name="connsiteY4" fmla="*/ 0 h 5715000"/>
              <a:gd name="connsiteX0" fmla="*/ 1021080 w 6056948"/>
              <a:gd name="connsiteY0" fmla="*/ 0 h 5715000"/>
              <a:gd name="connsiteX1" fmla="*/ 6056948 w 6056948"/>
              <a:gd name="connsiteY1" fmla="*/ 0 h 5715000"/>
              <a:gd name="connsiteX2" fmla="*/ 6056948 w 6056948"/>
              <a:gd name="connsiteY2" fmla="*/ 5715000 h 5715000"/>
              <a:gd name="connsiteX3" fmla="*/ 0 w 6056948"/>
              <a:gd name="connsiteY3" fmla="*/ 5711190 h 5715000"/>
              <a:gd name="connsiteX4" fmla="*/ 1021080 w 6056948"/>
              <a:gd name="connsiteY4" fmla="*/ 0 h 5715000"/>
              <a:gd name="connsiteX0" fmla="*/ 1021080 w 6056948"/>
              <a:gd name="connsiteY0" fmla="*/ 0 h 5726430"/>
              <a:gd name="connsiteX1" fmla="*/ 6056948 w 6056948"/>
              <a:gd name="connsiteY1" fmla="*/ 0 h 5726430"/>
              <a:gd name="connsiteX2" fmla="*/ 6056948 w 6056948"/>
              <a:gd name="connsiteY2" fmla="*/ 5726430 h 5726430"/>
              <a:gd name="connsiteX3" fmla="*/ 0 w 6056948"/>
              <a:gd name="connsiteY3" fmla="*/ 5711190 h 5726430"/>
              <a:gd name="connsiteX4" fmla="*/ 1021080 w 6056948"/>
              <a:gd name="connsiteY4" fmla="*/ 0 h 5726430"/>
              <a:gd name="connsiteX0" fmla="*/ 1024890 w 6060758"/>
              <a:gd name="connsiteY0" fmla="*/ 0 h 5726430"/>
              <a:gd name="connsiteX1" fmla="*/ 6060758 w 6060758"/>
              <a:gd name="connsiteY1" fmla="*/ 0 h 5726430"/>
              <a:gd name="connsiteX2" fmla="*/ 6060758 w 6060758"/>
              <a:gd name="connsiteY2" fmla="*/ 5726430 h 5726430"/>
              <a:gd name="connsiteX3" fmla="*/ 0 w 6060758"/>
              <a:gd name="connsiteY3" fmla="*/ 5722620 h 5726430"/>
              <a:gd name="connsiteX4" fmla="*/ 1024890 w 6060758"/>
              <a:gd name="connsiteY4" fmla="*/ 0 h 572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0758" h="5726430">
                <a:moveTo>
                  <a:pt x="1024890" y="0"/>
                </a:moveTo>
                <a:lnTo>
                  <a:pt x="6060758" y="0"/>
                </a:lnTo>
                <a:lnTo>
                  <a:pt x="6060758" y="5726430"/>
                </a:lnTo>
                <a:lnTo>
                  <a:pt x="0" y="5722620"/>
                </a:lnTo>
                <a:lnTo>
                  <a:pt x="1024890" y="0"/>
                </a:lnTo>
                <a:close/>
              </a:path>
            </a:pathLst>
          </a:custGeom>
        </p:spPr>
        <p:txBody>
          <a:bodyPr lIns="68574" tIns="34288" rIns="68574" bIns="34288" anchor="ctr"/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488" y="1244684"/>
            <a:ext cx="4155720" cy="586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umimoji="0" lang="es-ES_tradnl" sz="15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it_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uadroTexto 2"/>
          <p:cNvSpPr txBox="1"/>
          <p:nvPr userDrawn="1"/>
        </p:nvSpPr>
        <p:spPr>
          <a:xfrm>
            <a:off x="1520010" y="72956"/>
            <a:ext cx="27639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/>
              <a:t>Unidad Técnica</a:t>
            </a:r>
          </a:p>
        </p:txBody>
      </p:sp>
    </p:spTree>
    <p:extLst>
      <p:ext uri="{BB962C8B-B14F-4D97-AF65-F5344CB8AC3E}">
        <p14:creationId xmlns:p14="http://schemas.microsoft.com/office/powerpoint/2010/main" val="27628051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_op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 userDrawn="1"/>
        </p:nvGrpSpPr>
        <p:grpSpPr bwMode="auto">
          <a:xfrm flipH="1">
            <a:off x="5049442" y="0"/>
            <a:ext cx="4135040" cy="5143500"/>
            <a:chOff x="-13856" y="-1"/>
            <a:chExt cx="4135582" cy="5715001"/>
          </a:xfrm>
        </p:grpSpPr>
        <p:sp>
          <p:nvSpPr>
            <p:cNvPr id="5" name="object 3"/>
            <p:cNvSpPr>
              <a:spLocks/>
            </p:cNvSpPr>
            <p:nvPr/>
          </p:nvSpPr>
          <p:spPr bwMode="auto">
            <a:xfrm>
              <a:off x="1334108" y="-1"/>
              <a:ext cx="2769757" cy="5715001"/>
            </a:xfrm>
            <a:custGeom>
              <a:avLst/>
              <a:gdLst>
                <a:gd name="T0" fmla="*/ 1384457 w 5541199"/>
                <a:gd name="T1" fmla="*/ 0 h 11308557"/>
                <a:gd name="T2" fmla="*/ 0 w 5541199"/>
                <a:gd name="T3" fmla="*/ 0 h 11308557"/>
                <a:gd name="T4" fmla="*/ 735398 w 5541199"/>
                <a:gd name="T5" fmla="*/ 2888187 h 11308557"/>
                <a:gd name="T6" fmla="*/ 877269 w 5541199"/>
                <a:gd name="T7" fmla="*/ 2888188 h 11308557"/>
                <a:gd name="T8" fmla="*/ 1384457 w 5541199"/>
                <a:gd name="T9" fmla="*/ 0 h 11308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41199" h="11308557">
                  <a:moveTo>
                    <a:pt x="5541199" y="0"/>
                  </a:moveTo>
                  <a:lnTo>
                    <a:pt x="0" y="0"/>
                  </a:lnTo>
                  <a:lnTo>
                    <a:pt x="2943384" y="11308556"/>
                  </a:lnTo>
                  <a:lnTo>
                    <a:pt x="3511210" y="11308557"/>
                  </a:lnTo>
                  <a:lnTo>
                    <a:pt x="5541199" y="0"/>
                  </a:lnTo>
                  <a:close/>
                </a:path>
              </a:pathLst>
            </a:custGeom>
            <a:solidFill>
              <a:srgbClr val="277BB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2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  <p:sp>
          <p:nvSpPr>
            <p:cNvPr id="6" name="16 Rectángulo"/>
            <p:cNvSpPr>
              <a:spLocks/>
            </p:cNvSpPr>
            <p:nvPr/>
          </p:nvSpPr>
          <p:spPr bwMode="auto">
            <a:xfrm>
              <a:off x="-13856" y="-1"/>
              <a:ext cx="4135582" cy="5715001"/>
            </a:xfrm>
            <a:custGeom>
              <a:avLst/>
              <a:gdLst>
                <a:gd name="T0" fmla="*/ 13855 w 4135582"/>
                <a:gd name="T1" fmla="*/ 0 h 5715001"/>
                <a:gd name="T2" fmla="*/ 3024184 w 4135582"/>
                <a:gd name="T3" fmla="*/ 0 h 5715001"/>
                <a:gd name="T4" fmla="*/ 3024184 w 4135582"/>
                <a:gd name="T5" fmla="*/ 6926 h 5715001"/>
                <a:gd name="T6" fmla="*/ 4135582 w 4135582"/>
                <a:gd name="T7" fmla="*/ 6926 h 5715001"/>
                <a:gd name="T8" fmla="*/ 3034146 w 4135582"/>
                <a:gd name="T9" fmla="*/ 5714999 h 5715001"/>
                <a:gd name="T10" fmla="*/ 3024184 w 4135582"/>
                <a:gd name="T11" fmla="*/ 5714976 h 5715001"/>
                <a:gd name="T12" fmla="*/ 3024184 w 4135582"/>
                <a:gd name="T13" fmla="*/ 5715000 h 5715001"/>
                <a:gd name="T14" fmla="*/ 3024184 w 4135582"/>
                <a:gd name="T15" fmla="*/ 5715001 h 5715001"/>
                <a:gd name="T16" fmla="*/ 13855 w 4135582"/>
                <a:gd name="T17" fmla="*/ 5715001 h 5715001"/>
                <a:gd name="T18" fmla="*/ 13855 w 4135582"/>
                <a:gd name="T19" fmla="*/ 5715000 h 5715001"/>
                <a:gd name="T20" fmla="*/ 13855 w 4135582"/>
                <a:gd name="T21" fmla="*/ 5708095 h 5715001"/>
                <a:gd name="T22" fmla="*/ 0 w 4135582"/>
                <a:gd name="T23" fmla="*/ 5708064 h 5715001"/>
                <a:gd name="T24" fmla="*/ 13855 w 4135582"/>
                <a:gd name="T25" fmla="*/ 6926 h 5715001"/>
                <a:gd name="T26" fmla="*/ 13855 w 4135582"/>
                <a:gd name="T27" fmla="*/ 0 h 57150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35582" h="5715001">
                  <a:moveTo>
                    <a:pt x="13855" y="0"/>
                  </a:moveTo>
                  <a:lnTo>
                    <a:pt x="3024184" y="0"/>
                  </a:lnTo>
                  <a:lnTo>
                    <a:pt x="3024184" y="6926"/>
                  </a:lnTo>
                  <a:lnTo>
                    <a:pt x="4135582" y="6926"/>
                  </a:lnTo>
                  <a:lnTo>
                    <a:pt x="3034146" y="5714999"/>
                  </a:lnTo>
                  <a:lnTo>
                    <a:pt x="3024184" y="5714976"/>
                  </a:lnTo>
                  <a:lnTo>
                    <a:pt x="3024184" y="5715000"/>
                  </a:lnTo>
                  <a:lnTo>
                    <a:pt x="3024184" y="5715001"/>
                  </a:lnTo>
                  <a:lnTo>
                    <a:pt x="13855" y="5715001"/>
                  </a:lnTo>
                  <a:lnTo>
                    <a:pt x="13855" y="5715000"/>
                  </a:lnTo>
                  <a:lnTo>
                    <a:pt x="13855" y="5708095"/>
                  </a:lnTo>
                  <a:lnTo>
                    <a:pt x="0" y="5708064"/>
                  </a:lnTo>
                  <a:cubicBezTo>
                    <a:pt x="4618" y="3807684"/>
                    <a:pt x="9237" y="1907305"/>
                    <a:pt x="13855" y="6926"/>
                  </a:cubicBezTo>
                  <a:lnTo>
                    <a:pt x="1385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28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123" y="161931"/>
            <a:ext cx="1526381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 flipH="1">
            <a:off x="5" y="4"/>
            <a:ext cx="6096781" cy="5153787"/>
          </a:xfrm>
          <a:custGeom>
            <a:avLst/>
            <a:gdLst>
              <a:gd name="connsiteX0" fmla="*/ 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0 w 9158288"/>
              <a:gd name="connsiteY4" fmla="*/ 0 h 5715000"/>
              <a:gd name="connsiteX0" fmla="*/ 412242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4122420 w 9158288"/>
              <a:gd name="connsiteY4" fmla="*/ 0 h 5715000"/>
              <a:gd name="connsiteX0" fmla="*/ 1036320 w 6072188"/>
              <a:gd name="connsiteY0" fmla="*/ 0 h 5715000"/>
              <a:gd name="connsiteX1" fmla="*/ 6072188 w 6072188"/>
              <a:gd name="connsiteY1" fmla="*/ 0 h 5715000"/>
              <a:gd name="connsiteX2" fmla="*/ 6072188 w 6072188"/>
              <a:gd name="connsiteY2" fmla="*/ 5715000 h 5715000"/>
              <a:gd name="connsiteX3" fmla="*/ 0 w 6072188"/>
              <a:gd name="connsiteY3" fmla="*/ 5707380 h 5715000"/>
              <a:gd name="connsiteX4" fmla="*/ 1036320 w 6072188"/>
              <a:gd name="connsiteY4" fmla="*/ 0 h 5715000"/>
              <a:gd name="connsiteX0" fmla="*/ 1017270 w 6053138"/>
              <a:gd name="connsiteY0" fmla="*/ 0 h 5722620"/>
              <a:gd name="connsiteX1" fmla="*/ 6053138 w 6053138"/>
              <a:gd name="connsiteY1" fmla="*/ 0 h 5722620"/>
              <a:gd name="connsiteX2" fmla="*/ 6053138 w 6053138"/>
              <a:gd name="connsiteY2" fmla="*/ 5715000 h 5722620"/>
              <a:gd name="connsiteX3" fmla="*/ 0 w 6053138"/>
              <a:gd name="connsiteY3" fmla="*/ 5722620 h 5722620"/>
              <a:gd name="connsiteX4" fmla="*/ 1017270 w 6053138"/>
              <a:gd name="connsiteY4" fmla="*/ 0 h 5722620"/>
              <a:gd name="connsiteX0" fmla="*/ 1017270 w 6053138"/>
              <a:gd name="connsiteY0" fmla="*/ 0 h 5715000"/>
              <a:gd name="connsiteX1" fmla="*/ 6053138 w 6053138"/>
              <a:gd name="connsiteY1" fmla="*/ 0 h 5715000"/>
              <a:gd name="connsiteX2" fmla="*/ 6053138 w 6053138"/>
              <a:gd name="connsiteY2" fmla="*/ 5715000 h 5715000"/>
              <a:gd name="connsiteX3" fmla="*/ 0 w 6053138"/>
              <a:gd name="connsiteY3" fmla="*/ 5711190 h 5715000"/>
              <a:gd name="connsiteX4" fmla="*/ 1017270 w 6053138"/>
              <a:gd name="connsiteY4" fmla="*/ 0 h 5715000"/>
              <a:gd name="connsiteX0" fmla="*/ 1021080 w 6056948"/>
              <a:gd name="connsiteY0" fmla="*/ 0 h 5715000"/>
              <a:gd name="connsiteX1" fmla="*/ 6056948 w 6056948"/>
              <a:gd name="connsiteY1" fmla="*/ 0 h 5715000"/>
              <a:gd name="connsiteX2" fmla="*/ 6056948 w 6056948"/>
              <a:gd name="connsiteY2" fmla="*/ 5715000 h 5715000"/>
              <a:gd name="connsiteX3" fmla="*/ 0 w 6056948"/>
              <a:gd name="connsiteY3" fmla="*/ 5711190 h 5715000"/>
              <a:gd name="connsiteX4" fmla="*/ 1021080 w 6056948"/>
              <a:gd name="connsiteY4" fmla="*/ 0 h 5715000"/>
              <a:gd name="connsiteX0" fmla="*/ 1021080 w 6056948"/>
              <a:gd name="connsiteY0" fmla="*/ 0 h 5726430"/>
              <a:gd name="connsiteX1" fmla="*/ 6056948 w 6056948"/>
              <a:gd name="connsiteY1" fmla="*/ 0 h 5726430"/>
              <a:gd name="connsiteX2" fmla="*/ 6056948 w 6056948"/>
              <a:gd name="connsiteY2" fmla="*/ 5726430 h 5726430"/>
              <a:gd name="connsiteX3" fmla="*/ 0 w 6056948"/>
              <a:gd name="connsiteY3" fmla="*/ 5711190 h 5726430"/>
              <a:gd name="connsiteX4" fmla="*/ 1021080 w 6056948"/>
              <a:gd name="connsiteY4" fmla="*/ 0 h 5726430"/>
              <a:gd name="connsiteX0" fmla="*/ 1024890 w 6060758"/>
              <a:gd name="connsiteY0" fmla="*/ 0 h 5726430"/>
              <a:gd name="connsiteX1" fmla="*/ 6060758 w 6060758"/>
              <a:gd name="connsiteY1" fmla="*/ 0 h 5726430"/>
              <a:gd name="connsiteX2" fmla="*/ 6060758 w 6060758"/>
              <a:gd name="connsiteY2" fmla="*/ 5726430 h 5726430"/>
              <a:gd name="connsiteX3" fmla="*/ 0 w 6060758"/>
              <a:gd name="connsiteY3" fmla="*/ 5722620 h 5726430"/>
              <a:gd name="connsiteX4" fmla="*/ 1024890 w 6060758"/>
              <a:gd name="connsiteY4" fmla="*/ 0 h 5726430"/>
              <a:gd name="connsiteX0" fmla="*/ 1052185 w 6088053"/>
              <a:gd name="connsiteY0" fmla="*/ 0 h 5729444"/>
              <a:gd name="connsiteX1" fmla="*/ 6088053 w 6088053"/>
              <a:gd name="connsiteY1" fmla="*/ 0 h 5729444"/>
              <a:gd name="connsiteX2" fmla="*/ 6088053 w 6088053"/>
              <a:gd name="connsiteY2" fmla="*/ 5726430 h 5729444"/>
              <a:gd name="connsiteX3" fmla="*/ 0 w 6088053"/>
              <a:gd name="connsiteY3" fmla="*/ 5729444 h 5729444"/>
              <a:gd name="connsiteX4" fmla="*/ 1052185 w 6088053"/>
              <a:gd name="connsiteY4" fmla="*/ 0 h 5729444"/>
              <a:gd name="connsiteX0" fmla="*/ 1038537 w 6088053"/>
              <a:gd name="connsiteY0" fmla="*/ 6824 h 5729444"/>
              <a:gd name="connsiteX1" fmla="*/ 6088053 w 6088053"/>
              <a:gd name="connsiteY1" fmla="*/ 0 h 5729444"/>
              <a:gd name="connsiteX2" fmla="*/ 6088053 w 6088053"/>
              <a:gd name="connsiteY2" fmla="*/ 5726430 h 5729444"/>
              <a:gd name="connsiteX3" fmla="*/ 0 w 6088053"/>
              <a:gd name="connsiteY3" fmla="*/ 5729444 h 5729444"/>
              <a:gd name="connsiteX4" fmla="*/ 1038537 w 6088053"/>
              <a:gd name="connsiteY4" fmla="*/ 6824 h 5729444"/>
              <a:gd name="connsiteX0" fmla="*/ 1038537 w 6088053"/>
              <a:gd name="connsiteY0" fmla="*/ 0 h 5729444"/>
              <a:gd name="connsiteX1" fmla="*/ 6088053 w 6088053"/>
              <a:gd name="connsiteY1" fmla="*/ 0 h 5729444"/>
              <a:gd name="connsiteX2" fmla="*/ 6088053 w 6088053"/>
              <a:gd name="connsiteY2" fmla="*/ 5726430 h 5729444"/>
              <a:gd name="connsiteX3" fmla="*/ 0 w 6088053"/>
              <a:gd name="connsiteY3" fmla="*/ 5729444 h 5729444"/>
              <a:gd name="connsiteX4" fmla="*/ 1038537 w 6088053"/>
              <a:gd name="connsiteY4" fmla="*/ 0 h 5729444"/>
              <a:gd name="connsiteX0" fmla="*/ 1045360 w 6094876"/>
              <a:gd name="connsiteY0" fmla="*/ 0 h 5726430"/>
              <a:gd name="connsiteX1" fmla="*/ 6094876 w 6094876"/>
              <a:gd name="connsiteY1" fmla="*/ 0 h 5726430"/>
              <a:gd name="connsiteX2" fmla="*/ 6094876 w 6094876"/>
              <a:gd name="connsiteY2" fmla="*/ 5726430 h 5726430"/>
              <a:gd name="connsiteX3" fmla="*/ 0 w 6094876"/>
              <a:gd name="connsiteY3" fmla="*/ 5715796 h 5726430"/>
              <a:gd name="connsiteX4" fmla="*/ 1045360 w 6094876"/>
              <a:gd name="connsiteY4" fmla="*/ 0 h 5726430"/>
              <a:gd name="connsiteX0" fmla="*/ 1038734 w 6094876"/>
              <a:gd name="connsiteY0" fmla="*/ 0 h 5726430"/>
              <a:gd name="connsiteX1" fmla="*/ 6094876 w 6094876"/>
              <a:gd name="connsiteY1" fmla="*/ 0 h 5726430"/>
              <a:gd name="connsiteX2" fmla="*/ 6094876 w 6094876"/>
              <a:gd name="connsiteY2" fmla="*/ 5726430 h 5726430"/>
              <a:gd name="connsiteX3" fmla="*/ 0 w 6094876"/>
              <a:gd name="connsiteY3" fmla="*/ 5715796 h 5726430"/>
              <a:gd name="connsiteX4" fmla="*/ 1038734 w 6094876"/>
              <a:gd name="connsiteY4" fmla="*/ 0 h 5726430"/>
              <a:gd name="connsiteX0" fmla="*/ 1040639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40639 w 6096781"/>
              <a:gd name="connsiteY4" fmla="*/ 0 h 5726430"/>
              <a:gd name="connsiteX0" fmla="*/ 1040639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40639 w 6096781"/>
              <a:gd name="connsiteY4" fmla="*/ 0 h 5726430"/>
              <a:gd name="connsiteX0" fmla="*/ 1027386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27386 w 6096781"/>
              <a:gd name="connsiteY4" fmla="*/ 0 h 5726430"/>
              <a:gd name="connsiteX0" fmla="*/ 1027386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27386 w 6096781"/>
              <a:gd name="connsiteY4" fmla="*/ 0 h 5726430"/>
              <a:gd name="connsiteX0" fmla="*/ 1027386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27386 w 6096781"/>
              <a:gd name="connsiteY4" fmla="*/ 0 h 572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781" h="5726430">
                <a:moveTo>
                  <a:pt x="1027386" y="0"/>
                </a:moveTo>
                <a:lnTo>
                  <a:pt x="6096781" y="0"/>
                </a:lnTo>
                <a:lnTo>
                  <a:pt x="6096781" y="5726430"/>
                </a:lnTo>
                <a:lnTo>
                  <a:pt x="0" y="5713891"/>
                </a:lnTo>
                <a:cubicBezTo>
                  <a:pt x="333545" y="3813071"/>
                  <a:pt x="700384" y="1705848"/>
                  <a:pt x="1027386" y="0"/>
                </a:cubicBezTo>
                <a:close/>
              </a:path>
            </a:pathLst>
          </a:custGeom>
        </p:spPr>
        <p:txBody>
          <a:bodyPr lIns="68574" tIns="34288" rIns="68574" bIns="34288" anchor="ctr"/>
          <a:lstStyle>
            <a:lvl1pPr marL="200561" indent="-200561">
              <a:buNone/>
              <a:defRPr lang="es-ES_tradnl" sz="800" dirty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2008" y="1244704"/>
            <a:ext cx="2862613" cy="586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umimoji="0" lang="es-ES_tradnl" sz="15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_op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8548" y="158354"/>
            <a:ext cx="153709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 flipH="1">
            <a:off x="4" y="-9140"/>
            <a:ext cx="5497341" cy="5172075"/>
          </a:xfrm>
          <a:custGeom>
            <a:avLst/>
            <a:gdLst>
              <a:gd name="connsiteX0" fmla="*/ 0 w 6096781"/>
              <a:gd name="connsiteY0" fmla="*/ 0 h 5736590"/>
              <a:gd name="connsiteX1" fmla="*/ 6096781 w 6096781"/>
              <a:gd name="connsiteY1" fmla="*/ 0 h 5736590"/>
              <a:gd name="connsiteX2" fmla="*/ 6096781 w 6096781"/>
              <a:gd name="connsiteY2" fmla="*/ 5736590 h 5736590"/>
              <a:gd name="connsiteX3" fmla="*/ 0 w 6096781"/>
              <a:gd name="connsiteY3" fmla="*/ 5736590 h 5736590"/>
              <a:gd name="connsiteX4" fmla="*/ 0 w 6096781"/>
              <a:gd name="connsiteY4" fmla="*/ 0 h 5736590"/>
              <a:gd name="connsiteX0" fmla="*/ 579120 w 6096781"/>
              <a:gd name="connsiteY0" fmla="*/ 0 h 5746750"/>
              <a:gd name="connsiteX1" fmla="*/ 6096781 w 6096781"/>
              <a:gd name="connsiteY1" fmla="*/ 10160 h 5746750"/>
              <a:gd name="connsiteX2" fmla="*/ 6096781 w 6096781"/>
              <a:gd name="connsiteY2" fmla="*/ 5746750 h 5746750"/>
              <a:gd name="connsiteX3" fmla="*/ 0 w 6096781"/>
              <a:gd name="connsiteY3" fmla="*/ 5746750 h 5746750"/>
              <a:gd name="connsiteX4" fmla="*/ 579120 w 6096781"/>
              <a:gd name="connsiteY4" fmla="*/ 0 h 5746750"/>
              <a:gd name="connsiteX0" fmla="*/ 0 w 5517661"/>
              <a:gd name="connsiteY0" fmla="*/ 0 h 5756910"/>
              <a:gd name="connsiteX1" fmla="*/ 5517661 w 5517661"/>
              <a:gd name="connsiteY1" fmla="*/ 10160 h 5756910"/>
              <a:gd name="connsiteX2" fmla="*/ 5517661 w 5517661"/>
              <a:gd name="connsiteY2" fmla="*/ 5746750 h 5756910"/>
              <a:gd name="connsiteX3" fmla="*/ 1371600 w 5517661"/>
              <a:gd name="connsiteY3" fmla="*/ 5756910 h 5756910"/>
              <a:gd name="connsiteX4" fmla="*/ 0 w 5517661"/>
              <a:gd name="connsiteY4" fmla="*/ 0 h 5756910"/>
              <a:gd name="connsiteX0" fmla="*/ 0 w 5497341"/>
              <a:gd name="connsiteY0" fmla="*/ 0 h 5746750"/>
              <a:gd name="connsiteX1" fmla="*/ 5497341 w 5497341"/>
              <a:gd name="connsiteY1" fmla="*/ 0 h 5746750"/>
              <a:gd name="connsiteX2" fmla="*/ 5497341 w 5497341"/>
              <a:gd name="connsiteY2" fmla="*/ 5736590 h 5746750"/>
              <a:gd name="connsiteX3" fmla="*/ 1351280 w 5497341"/>
              <a:gd name="connsiteY3" fmla="*/ 5746750 h 5746750"/>
              <a:gd name="connsiteX4" fmla="*/ 0 w 5497341"/>
              <a:gd name="connsiteY4" fmla="*/ 0 h 574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341" h="5746750">
                <a:moveTo>
                  <a:pt x="0" y="0"/>
                </a:moveTo>
                <a:lnTo>
                  <a:pt x="5497341" y="0"/>
                </a:lnTo>
                <a:lnTo>
                  <a:pt x="5497341" y="5736590"/>
                </a:lnTo>
                <a:lnTo>
                  <a:pt x="1351280" y="5746750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68574" tIns="34288" rIns="68574" bIns="34288" anchor="ctr"/>
          <a:lstStyle>
            <a:lvl1pPr marL="200561" indent="-200561">
              <a:buNone/>
              <a:defRPr lang="es-ES_tradnl" sz="800" dirty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3608" y="1244704"/>
            <a:ext cx="2862613" cy="586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umimoji="0" lang="es-ES_tradnl" sz="1500" b="0" i="0" strike="noStrike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1" y="275407"/>
            <a:ext cx="6403716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on fo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8"/>
          <p:cNvSpPr>
            <a:spLocks/>
          </p:cNvSpPr>
          <p:nvPr userDrawn="1"/>
        </p:nvSpPr>
        <p:spPr bwMode="auto">
          <a:xfrm>
            <a:off x="1" y="4651773"/>
            <a:ext cx="9130904" cy="491728"/>
          </a:xfrm>
          <a:custGeom>
            <a:avLst/>
            <a:gdLst>
              <a:gd name="T0" fmla="*/ 12174537 w 20104100"/>
              <a:gd name="T1" fmla="*/ 0 h 1094740"/>
              <a:gd name="T2" fmla="*/ 0 w 20104100"/>
              <a:gd name="T3" fmla="*/ 652083 h 1094740"/>
              <a:gd name="T4" fmla="*/ 0 w 20104100"/>
              <a:gd name="T5" fmla="*/ 655541 h 1094740"/>
              <a:gd name="T6" fmla="*/ 12174537 w 20104100"/>
              <a:gd name="T7" fmla="*/ 655541 h 1094740"/>
              <a:gd name="T8" fmla="*/ 12174537 w 20104100"/>
              <a:gd name="T9" fmla="*/ 0 h 1094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094740">
                <a:moveTo>
                  <a:pt x="20104099" y="0"/>
                </a:moveTo>
                <a:lnTo>
                  <a:pt x="0" y="1088806"/>
                </a:lnTo>
                <a:lnTo>
                  <a:pt x="0" y="1094580"/>
                </a:lnTo>
                <a:lnTo>
                  <a:pt x="20104099" y="1094580"/>
                </a:lnTo>
                <a:lnTo>
                  <a:pt x="20104099" y="0"/>
                </a:lnTo>
                <a:close/>
              </a:path>
            </a:pathLst>
          </a:custGeom>
          <a:solidFill>
            <a:srgbClr val="DCDEE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2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1" y="275407"/>
            <a:ext cx="6403716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sión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/>
          </p:cNvSpPr>
          <p:nvPr userDrawn="1"/>
        </p:nvSpPr>
        <p:spPr bwMode="auto">
          <a:xfrm>
            <a:off x="4130278" y="0"/>
            <a:ext cx="5013722" cy="5143500"/>
          </a:xfrm>
          <a:custGeom>
            <a:avLst/>
            <a:gdLst>
              <a:gd name="T0" fmla="*/ 5196466 w 4152292"/>
              <a:gd name="T1" fmla="*/ 0 h 5715000"/>
              <a:gd name="T2" fmla="*/ 6684962 w 4152292"/>
              <a:gd name="T3" fmla="*/ 0 h 5715000"/>
              <a:gd name="T4" fmla="*/ 6684962 w 4152292"/>
              <a:gd name="T5" fmla="*/ 8545 h 5715000"/>
              <a:gd name="T6" fmla="*/ 6684962 w 4152292"/>
              <a:gd name="T7" fmla="*/ 6858000 h 5715000"/>
              <a:gd name="T8" fmla="*/ 0 w 4152292"/>
              <a:gd name="T9" fmla="*/ 6858000 h 5715000"/>
              <a:gd name="T10" fmla="*/ 1745863 w 4152292"/>
              <a:gd name="T11" fmla="*/ 2 h 5715000"/>
              <a:gd name="T12" fmla="*/ 1762080 w 4152292"/>
              <a:gd name="T13" fmla="*/ 31 h 5715000"/>
              <a:gd name="T14" fmla="*/ 1762080 w 4152292"/>
              <a:gd name="T15" fmla="*/ 1 h 5715000"/>
              <a:gd name="T16" fmla="*/ 5196466 w 4152292"/>
              <a:gd name="T17" fmla="*/ 1 h 5715000"/>
              <a:gd name="T18" fmla="*/ 5196466 w 4152292"/>
              <a:gd name="T19" fmla="*/ 0 h 5715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52292" h="5715000">
                <a:moveTo>
                  <a:pt x="3227729" y="0"/>
                </a:moveTo>
                <a:lnTo>
                  <a:pt x="4152292" y="0"/>
                </a:lnTo>
                <a:lnTo>
                  <a:pt x="4152292" y="7121"/>
                </a:lnTo>
                <a:lnTo>
                  <a:pt x="4152292" y="5715000"/>
                </a:lnTo>
                <a:lnTo>
                  <a:pt x="0" y="5715000"/>
                </a:lnTo>
                <a:lnTo>
                  <a:pt x="1084424" y="2"/>
                </a:lnTo>
                <a:lnTo>
                  <a:pt x="1094497" y="26"/>
                </a:lnTo>
                <a:lnTo>
                  <a:pt x="1094497" y="1"/>
                </a:lnTo>
                <a:lnTo>
                  <a:pt x="3227729" y="1"/>
                </a:lnTo>
                <a:lnTo>
                  <a:pt x="3227729" y="0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42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sp>
        <p:nvSpPr>
          <p:cNvPr id="4" name="object 2"/>
          <p:cNvSpPr txBox="1"/>
          <p:nvPr userDrawn="1"/>
        </p:nvSpPr>
        <p:spPr>
          <a:xfrm>
            <a:off x="7721203" y="90491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4050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2A86CA"/>
                </a:solidFill>
                <a:ea typeface="ＭＳ Ｐゴシック" pitchFamily="34" charset="-128"/>
                <a:cs typeface="BBVA Office Light"/>
              </a:rPr>
              <a:t>Título presentación </a:t>
            </a:r>
            <a:r>
              <a:rPr lang="es-ES_tradnl" altLang="es-MX" sz="500" dirty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ED210942-2BCB-483A-BEF0-E664FCB2A65A}" type="slidenum">
              <a:rPr lang="es-ES_tradnl" altLang="es-MX" sz="500" smtClean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pPr algn="r" defTabSz="694050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5BBE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0" y="275405"/>
            <a:ext cx="4671378" cy="55022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 conclu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0" y="320284"/>
            <a:ext cx="9144000" cy="4825603"/>
            <a:chOff x="-97" y="426338"/>
            <a:chExt cx="9144097" cy="6435133"/>
          </a:xfrm>
        </p:grpSpPr>
        <p:sp>
          <p:nvSpPr>
            <p:cNvPr id="4" name="3 Rectángulo"/>
            <p:cNvSpPr/>
            <p:nvPr userDrawn="1"/>
          </p:nvSpPr>
          <p:spPr>
            <a:xfrm>
              <a:off x="-97" y="637508"/>
              <a:ext cx="108348" cy="2791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5" name="4 Rectángulo"/>
            <p:cNvSpPr/>
            <p:nvPr userDrawn="1"/>
          </p:nvSpPr>
          <p:spPr>
            <a:xfrm>
              <a:off x="-97" y="426338"/>
              <a:ext cx="108348" cy="2159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6" name="5 Rectángulo"/>
            <p:cNvSpPr/>
            <p:nvPr userDrawn="1"/>
          </p:nvSpPr>
          <p:spPr>
            <a:xfrm>
              <a:off x="-97" y="3424002"/>
              <a:ext cx="108348" cy="300560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7" name="6 Rectángulo"/>
            <p:cNvSpPr/>
            <p:nvPr userDrawn="1"/>
          </p:nvSpPr>
          <p:spPr>
            <a:xfrm>
              <a:off x="-97" y="6005677"/>
              <a:ext cx="9144097" cy="8557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424" y="275881"/>
            <a:ext cx="6143397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 algn="l">
              <a:lnSpc>
                <a:spcPct val="100000"/>
              </a:lnSpc>
              <a:defRPr kumimoji="0" lang="es-ES_tradnl" sz="1700" b="1" i="0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5" y="275407"/>
            <a:ext cx="6146713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38151" y="1288736"/>
            <a:ext cx="8526464" cy="3210402"/>
          </a:xfrm>
          <a:prstGeom prst="rect">
            <a:avLst/>
          </a:prstGeom>
        </p:spPr>
        <p:txBody>
          <a:bodyPr lIns="0" tIns="0" rIns="0" bIns="0"/>
          <a:lstStyle>
            <a:lvl1pPr marL="200000" indent="-200000">
              <a:spcBef>
                <a:spcPts val="3150"/>
              </a:spcBef>
              <a:buSzPct val="130000"/>
              <a:buFontTx/>
              <a:buBlip>
                <a:blip r:embed="rId2"/>
              </a:buBlip>
              <a:defRPr sz="1200">
                <a:solidFill>
                  <a:srgbClr val="666666"/>
                </a:solidFill>
                <a:latin typeface="+mn-lt"/>
              </a:defRPr>
            </a:lvl1pPr>
            <a:lvl2pPr marL="335713" indent="-138097">
              <a:spcBef>
                <a:spcPts val="900"/>
              </a:spcBef>
              <a:buClr>
                <a:srgbClr val="666666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rgbClr val="666666"/>
                </a:solidFill>
                <a:latin typeface="+mn-lt"/>
              </a:defRPr>
            </a:lvl2pPr>
            <a:lvl3pPr marL="470238" indent="-133335">
              <a:spcBef>
                <a:spcPts val="450"/>
              </a:spcBef>
              <a:buClr>
                <a:schemeClr val="accent1"/>
              </a:buClr>
              <a:buFont typeface="BentonSansBBVA Book" pitchFamily="50" charset="0"/>
              <a:buChar char="-"/>
              <a:defRPr sz="1200">
                <a:solidFill>
                  <a:srgbClr val="666666"/>
                </a:solidFill>
                <a:latin typeface="+mn-lt"/>
              </a:defRPr>
            </a:lvl3pPr>
            <a:lvl4pPr marL="601192" indent="-133335">
              <a:spcBef>
                <a:spcPts val="300"/>
              </a:spcBef>
              <a:buSzPct val="80000"/>
              <a:buFont typeface="BentonSansBBVA Book" pitchFamily="50" charset="0"/>
              <a:buChar char="»"/>
              <a:defRPr sz="1100">
                <a:solidFill>
                  <a:srgbClr val="666666"/>
                </a:solidFill>
                <a:latin typeface="+mn-lt"/>
              </a:defRPr>
            </a:lvl4pPr>
            <a:lvl5pPr marL="738099" indent="-133335">
              <a:spcBef>
                <a:spcPts val="150"/>
              </a:spcBef>
              <a:buClr>
                <a:srgbClr val="666666"/>
              </a:buClr>
              <a:buSzPct val="80000"/>
              <a:buFont typeface="BentonSansBBVA Book" pitchFamily="50" charset="0"/>
              <a:buChar char="›"/>
              <a:defRPr sz="11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&amp; Conclu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 Grupo"/>
          <p:cNvGrpSpPr>
            <a:grpSpLocks/>
          </p:cNvGrpSpPr>
          <p:nvPr userDrawn="1"/>
        </p:nvGrpSpPr>
        <p:grpSpPr bwMode="auto">
          <a:xfrm>
            <a:off x="0" y="320284"/>
            <a:ext cx="9144000" cy="4825603"/>
            <a:chOff x="-97" y="426338"/>
            <a:chExt cx="9144097" cy="6435133"/>
          </a:xfrm>
        </p:grpSpPr>
        <p:sp>
          <p:nvSpPr>
            <p:cNvPr id="6" name="5 Rectángulo"/>
            <p:cNvSpPr/>
            <p:nvPr userDrawn="1"/>
          </p:nvSpPr>
          <p:spPr>
            <a:xfrm>
              <a:off x="-97" y="637508"/>
              <a:ext cx="108348" cy="2791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7" name="6 Rectángulo"/>
            <p:cNvSpPr/>
            <p:nvPr userDrawn="1"/>
          </p:nvSpPr>
          <p:spPr>
            <a:xfrm>
              <a:off x="-97" y="426338"/>
              <a:ext cx="108348" cy="2159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8" name="7 Rectángulo"/>
            <p:cNvSpPr/>
            <p:nvPr userDrawn="1"/>
          </p:nvSpPr>
          <p:spPr>
            <a:xfrm>
              <a:off x="-97" y="3424002"/>
              <a:ext cx="108348" cy="300560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9" name="8 Rectángulo"/>
            <p:cNvSpPr/>
            <p:nvPr userDrawn="1"/>
          </p:nvSpPr>
          <p:spPr>
            <a:xfrm>
              <a:off x="-97" y="6005677"/>
              <a:ext cx="9144097" cy="8557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3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2" y="275407"/>
            <a:ext cx="6162081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38151" y="1288734"/>
            <a:ext cx="8526464" cy="3068114"/>
          </a:xfrm>
          <a:prstGeom prst="rect">
            <a:avLst/>
          </a:prstGeom>
        </p:spPr>
        <p:txBody>
          <a:bodyPr lIns="0" tIns="0" rIns="0" bIns="0"/>
          <a:lstStyle>
            <a:lvl1pPr marL="200000" indent="-200000">
              <a:spcBef>
                <a:spcPts val="3150"/>
              </a:spcBef>
              <a:buSzPct val="130000"/>
              <a:buFontTx/>
              <a:buBlip>
                <a:blip r:embed="rId2"/>
              </a:buBlip>
              <a:defRPr sz="1200">
                <a:solidFill>
                  <a:srgbClr val="666666"/>
                </a:solidFill>
                <a:latin typeface="+mn-lt"/>
              </a:defRPr>
            </a:lvl1pPr>
            <a:lvl2pPr marL="335713" indent="-138097">
              <a:spcBef>
                <a:spcPts val="900"/>
              </a:spcBef>
              <a:buClr>
                <a:srgbClr val="666666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rgbClr val="666666"/>
                </a:solidFill>
                <a:latin typeface="+mn-lt"/>
              </a:defRPr>
            </a:lvl2pPr>
            <a:lvl3pPr marL="470238" indent="-133335">
              <a:spcBef>
                <a:spcPts val="450"/>
              </a:spcBef>
              <a:buClr>
                <a:schemeClr val="accent1"/>
              </a:buClr>
              <a:buFont typeface="BentonSansBBVA Book" pitchFamily="50" charset="0"/>
              <a:buChar char="-"/>
              <a:defRPr sz="1200">
                <a:solidFill>
                  <a:srgbClr val="666666"/>
                </a:solidFill>
                <a:latin typeface="+mn-lt"/>
              </a:defRPr>
            </a:lvl3pPr>
            <a:lvl4pPr marL="601192" indent="-133335">
              <a:spcBef>
                <a:spcPts val="300"/>
              </a:spcBef>
              <a:buSzPct val="80000"/>
              <a:buFont typeface="BentonSansBBVA Book" pitchFamily="50" charset="0"/>
              <a:buChar char="»"/>
              <a:defRPr sz="1100">
                <a:solidFill>
                  <a:srgbClr val="666666"/>
                </a:solidFill>
                <a:latin typeface="+mn-lt"/>
              </a:defRPr>
            </a:lvl4pPr>
            <a:lvl5pPr marL="738099" indent="-133335">
              <a:spcBef>
                <a:spcPts val="150"/>
              </a:spcBef>
              <a:buClr>
                <a:srgbClr val="666666"/>
              </a:buClr>
              <a:buSzPct val="80000"/>
              <a:buFont typeface="BentonSansBBVA Book" pitchFamily="50" charset="0"/>
              <a:buChar char="›"/>
              <a:defRPr sz="11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con foto_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 userDrawn="1"/>
        </p:nvSpPr>
        <p:spPr>
          <a:xfrm flipH="1">
            <a:off x="5374483" y="1288256"/>
            <a:ext cx="720329" cy="1619250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anchor="ctr"/>
          <a:lstStyle/>
          <a:p>
            <a:pPr algn="ctr" defTabSz="267442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400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4 Rectángulo"/>
          <p:cNvSpPr>
            <a:spLocks noChangeArrowheads="1"/>
          </p:cNvSpPr>
          <p:nvPr userDrawn="1"/>
        </p:nvSpPr>
        <p:spPr bwMode="auto">
          <a:xfrm>
            <a:off x="1" y="1288256"/>
            <a:ext cx="5374481" cy="16192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6" name="Picture 2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082" y="317900"/>
            <a:ext cx="1747838" cy="51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3 Grupo"/>
          <p:cNvGrpSpPr>
            <a:grpSpLocks/>
          </p:cNvGrpSpPr>
          <p:nvPr userDrawn="1"/>
        </p:nvGrpSpPr>
        <p:grpSpPr bwMode="auto">
          <a:xfrm>
            <a:off x="6750847" y="3855246"/>
            <a:ext cx="2397919" cy="1287066"/>
            <a:chOff x="6750859" y="5140138"/>
            <a:chExt cx="2398255" cy="1715575"/>
          </a:xfrm>
        </p:grpSpPr>
        <p:sp>
          <p:nvSpPr>
            <p:cNvPr id="8" name="7 Rectángulo"/>
            <p:cNvSpPr>
              <a:spLocks noChangeArrowheads="1"/>
            </p:cNvSpPr>
            <p:nvPr/>
          </p:nvSpPr>
          <p:spPr bwMode="auto">
            <a:xfrm>
              <a:off x="8494178" y="5140138"/>
              <a:ext cx="654936" cy="43167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9" name="8 Rectángulo"/>
            <p:cNvSpPr>
              <a:spLocks noChangeArrowheads="1"/>
            </p:cNvSpPr>
            <p:nvPr/>
          </p:nvSpPr>
          <p:spPr bwMode="auto">
            <a:xfrm>
              <a:off x="7593940" y="5140138"/>
              <a:ext cx="900239" cy="43167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0" name="9 Rectángulo"/>
            <p:cNvSpPr>
              <a:spLocks noChangeArrowheads="1"/>
            </p:cNvSpPr>
            <p:nvPr/>
          </p:nvSpPr>
          <p:spPr bwMode="auto">
            <a:xfrm>
              <a:off x="6750859" y="5993958"/>
              <a:ext cx="432258" cy="8617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23 Rectángulo"/>
            <p:cNvSpPr>
              <a:spLocks/>
            </p:cNvSpPr>
            <p:nvPr userDrawn="1"/>
          </p:nvSpPr>
          <p:spPr bwMode="auto">
            <a:xfrm>
              <a:off x="6750859" y="5140138"/>
              <a:ext cx="900239" cy="853820"/>
            </a:xfrm>
            <a:custGeom>
              <a:avLst/>
              <a:gdLst>
                <a:gd name="T0" fmla="*/ 0 w 900000"/>
                <a:gd name="T1" fmla="*/ 0 h 854024"/>
                <a:gd name="T2" fmla="*/ 432115 w 900000"/>
                <a:gd name="T3" fmla="*/ 0 h 854024"/>
                <a:gd name="T4" fmla="*/ 900239 w 900000"/>
                <a:gd name="T5" fmla="*/ 0 h 854024"/>
                <a:gd name="T6" fmla="*/ 900239 w 900000"/>
                <a:gd name="T7" fmla="*/ 431597 h 854024"/>
                <a:gd name="T8" fmla="*/ 432115 w 900000"/>
                <a:gd name="T9" fmla="*/ 431597 h 854024"/>
                <a:gd name="T10" fmla="*/ 432115 w 900000"/>
                <a:gd name="T11" fmla="*/ 853820 h 854024"/>
                <a:gd name="T12" fmla="*/ 0 w 900000"/>
                <a:gd name="T13" fmla="*/ 853820 h 854024"/>
                <a:gd name="T14" fmla="*/ 0 w 900000"/>
                <a:gd name="T15" fmla="*/ 431597 h 854024"/>
                <a:gd name="T16" fmla="*/ 0 w 900000"/>
                <a:gd name="T17" fmla="*/ 0 h 8540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000" h="854024">
                  <a:moveTo>
                    <a:pt x="0" y="0"/>
                  </a:moveTo>
                  <a:lnTo>
                    <a:pt x="432000" y="0"/>
                  </a:lnTo>
                  <a:lnTo>
                    <a:pt x="900000" y="0"/>
                  </a:lnTo>
                  <a:lnTo>
                    <a:pt x="900000" y="431700"/>
                  </a:lnTo>
                  <a:lnTo>
                    <a:pt x="432000" y="431700"/>
                  </a:lnTo>
                  <a:lnTo>
                    <a:pt x="432000" y="854024"/>
                  </a:lnTo>
                  <a:lnTo>
                    <a:pt x="0" y="854024"/>
                  </a:lnTo>
                  <a:lnTo>
                    <a:pt x="0" y="431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3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065" y="1582452"/>
            <a:ext cx="50298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2400" b="0" spc="0">
                <a:solidFill>
                  <a:srgbClr val="FFFFFF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con foto_op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>
          <a:blip r:embed="rId2" cstate="print"/>
          <a:srcRect t="14952" r="2440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>
            <a:spLocks noChangeArrowheads="1"/>
          </p:cNvSpPr>
          <p:nvPr userDrawn="1"/>
        </p:nvSpPr>
        <p:spPr bwMode="auto">
          <a:xfrm>
            <a:off x="438155" y="1443037"/>
            <a:ext cx="7184231" cy="20907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0" y="1443040"/>
            <a:ext cx="438150" cy="321469"/>
          </a:xfrm>
          <a:prstGeom prst="rect">
            <a:avLst/>
          </a:prstGeom>
          <a:solidFill>
            <a:schemeClr val="accent3"/>
          </a:solidFill>
        </p:spPr>
        <p:txBody>
          <a:bodyPr wrap="none" lIns="0" tIns="0" rIns="0" bIns="0" anchor="ctr"/>
          <a:lstStyle/>
          <a:p>
            <a:pPr algn="ctr" defTabSz="267442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sz="1400" dirty="0">
              <a:solidFill>
                <a:srgbClr val="FFFFFF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 userDrawn="1"/>
        </p:nvSpPr>
        <p:spPr bwMode="auto">
          <a:xfrm>
            <a:off x="7180661" y="3533778"/>
            <a:ext cx="441722" cy="644129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6 Rectángulo"/>
          <p:cNvSpPr>
            <a:spLocks noChangeArrowheads="1"/>
          </p:cNvSpPr>
          <p:nvPr userDrawn="1"/>
        </p:nvSpPr>
        <p:spPr bwMode="auto">
          <a:xfrm>
            <a:off x="8054579" y="4820845"/>
            <a:ext cx="1089422" cy="322659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55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 altLang="es-MX" sz="1400" dirty="0">
              <a:solidFill>
                <a:srgbClr val="FFFFFF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28 Rectángulo"/>
          <p:cNvSpPr>
            <a:spLocks/>
          </p:cNvSpPr>
          <p:nvPr userDrawn="1"/>
        </p:nvSpPr>
        <p:spPr bwMode="auto">
          <a:xfrm>
            <a:off x="7180664" y="4177907"/>
            <a:ext cx="873919" cy="965597"/>
          </a:xfrm>
          <a:custGeom>
            <a:avLst/>
            <a:gdLst>
              <a:gd name="T0" fmla="*/ 0 w 873420"/>
              <a:gd name="T1" fmla="*/ 0 h 1287781"/>
              <a:gd name="T2" fmla="*/ 588314 w 873420"/>
              <a:gd name="T3" fmla="*/ 0 h 1287781"/>
              <a:gd name="T4" fmla="*/ 588314 w 873420"/>
              <a:gd name="T5" fmla="*/ 857039 h 1287781"/>
              <a:gd name="T6" fmla="*/ 1165225 w 873420"/>
              <a:gd name="T7" fmla="*/ 857039 h 1287781"/>
              <a:gd name="T8" fmla="*/ 1165225 w 873420"/>
              <a:gd name="T9" fmla="*/ 1287462 h 1287781"/>
              <a:gd name="T10" fmla="*/ 3782 w 873420"/>
              <a:gd name="T11" fmla="*/ 1287462 h 1287781"/>
              <a:gd name="T12" fmla="*/ 3782 w 873420"/>
              <a:gd name="T13" fmla="*/ 857039 h 1287781"/>
              <a:gd name="T14" fmla="*/ 0 w 873420"/>
              <a:gd name="T15" fmla="*/ 857039 h 1287781"/>
              <a:gd name="T16" fmla="*/ 0 w 873420"/>
              <a:gd name="T17" fmla="*/ 0 h 128778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73420" h="1287781">
                <a:moveTo>
                  <a:pt x="0" y="0"/>
                </a:moveTo>
                <a:lnTo>
                  <a:pt x="440984" y="0"/>
                </a:lnTo>
                <a:lnTo>
                  <a:pt x="440984" y="857251"/>
                </a:lnTo>
                <a:lnTo>
                  <a:pt x="873420" y="857251"/>
                </a:lnTo>
                <a:lnTo>
                  <a:pt x="873420" y="1287781"/>
                </a:lnTo>
                <a:lnTo>
                  <a:pt x="2835" y="1287781"/>
                </a:lnTo>
                <a:lnTo>
                  <a:pt x="2835" y="857251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4356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840" y="2044659"/>
            <a:ext cx="495264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2400" b="0" spc="0" dirty="0">
                <a:solidFill>
                  <a:schemeClr val="bg1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5"/>
          <p:cNvSpPr>
            <a:spLocks noGrp="1"/>
          </p:cNvSpPr>
          <p:nvPr>
            <p:ph type="title" hasCustomPrompt="1"/>
          </p:nvPr>
        </p:nvSpPr>
        <p:spPr>
          <a:xfrm>
            <a:off x="179515" y="339506"/>
            <a:ext cx="3312368" cy="2520280"/>
          </a:xfrm>
        </p:spPr>
        <p:txBody>
          <a:bodyPr/>
          <a:lstStyle>
            <a:lvl1pPr algn="ctr">
              <a:defRPr sz="6000">
                <a:solidFill>
                  <a:schemeClr val="accent1"/>
                </a:solidFill>
                <a:latin typeface="Stag Sans Book" panose="020B0503040000020004" pitchFamily="34" charset="0"/>
              </a:defRPr>
            </a:lvl1pPr>
          </a:lstStyle>
          <a:p>
            <a:r>
              <a:rPr lang="es-ES" dirty="0"/>
              <a:t>Título</a:t>
            </a:r>
            <a:endParaRPr lang="es-MX" dirty="0"/>
          </a:p>
        </p:txBody>
      </p:sp>
      <p:pic>
        <p:nvPicPr>
          <p:cNvPr id="5" name="4 Imagen" descr="Tit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520010" y="72956"/>
            <a:ext cx="276395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600" dirty="0"/>
              <a:t>Unidad Técnica</a:t>
            </a:r>
          </a:p>
        </p:txBody>
      </p:sp>
    </p:spTree>
    <p:extLst>
      <p:ext uri="{BB962C8B-B14F-4D97-AF65-F5344CB8AC3E}">
        <p14:creationId xmlns:p14="http://schemas.microsoft.com/office/powerpoint/2010/main" val="2762805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sin foto_opción 1">
    <p:bg>
      <p:bgPr>
        <a:solidFill>
          <a:srgbClr val="0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7 Grupo"/>
          <p:cNvGrpSpPr>
            <a:grpSpLocks/>
          </p:cNvGrpSpPr>
          <p:nvPr userDrawn="1"/>
        </p:nvGrpSpPr>
        <p:grpSpPr bwMode="auto">
          <a:xfrm>
            <a:off x="-1728787" y="-211927"/>
            <a:ext cx="6306741" cy="5137547"/>
            <a:chOff x="4833" y="0"/>
            <a:chExt cx="6306942" cy="6850714"/>
          </a:xfrm>
        </p:grpSpPr>
        <p:sp>
          <p:nvSpPr>
            <p:cNvPr id="4" name="3 Rectángulo"/>
            <p:cNvSpPr/>
            <p:nvPr/>
          </p:nvSpPr>
          <p:spPr>
            <a:xfrm>
              <a:off x="4833" y="0"/>
              <a:ext cx="433401" cy="431841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0" tIns="0" rIns="0" bIns="0"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" name="4 Rectángulo"/>
            <p:cNvSpPr>
              <a:spLocks noChangeArrowheads="1"/>
            </p:cNvSpPr>
            <p:nvPr/>
          </p:nvSpPr>
          <p:spPr bwMode="auto">
            <a:xfrm>
              <a:off x="4833" y="431841"/>
              <a:ext cx="433401" cy="25672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" name="21 Rectángulo"/>
            <p:cNvSpPr>
              <a:spLocks/>
            </p:cNvSpPr>
            <p:nvPr userDrawn="1"/>
          </p:nvSpPr>
          <p:spPr bwMode="auto">
            <a:xfrm>
              <a:off x="4833" y="2999073"/>
              <a:ext cx="3332666" cy="2570406"/>
            </a:xfrm>
            <a:custGeom>
              <a:avLst/>
              <a:gdLst>
                <a:gd name="T0" fmla="*/ 433308 w 3332726"/>
                <a:gd name="T1" fmla="*/ 2138598 h 2571550"/>
                <a:gd name="T2" fmla="*/ 3332666 w 3332726"/>
                <a:gd name="T3" fmla="*/ 2138598 h 2571550"/>
                <a:gd name="T4" fmla="*/ 3332666 w 3332726"/>
                <a:gd name="T5" fmla="*/ 2570406 h 2571550"/>
                <a:gd name="T6" fmla="*/ 433308 w 3332726"/>
                <a:gd name="T7" fmla="*/ 2570406 h 2571550"/>
                <a:gd name="T8" fmla="*/ 433308 w 3332726"/>
                <a:gd name="T9" fmla="*/ 2138598 h 2571550"/>
                <a:gd name="T10" fmla="*/ 0 w 3332726"/>
                <a:gd name="T11" fmla="*/ 0 h 2571550"/>
                <a:gd name="T12" fmla="*/ 433307 w 3332726"/>
                <a:gd name="T13" fmla="*/ 0 h 2571550"/>
                <a:gd name="T14" fmla="*/ 433307 w 3332726"/>
                <a:gd name="T15" fmla="*/ 2570406 h 2571550"/>
                <a:gd name="T16" fmla="*/ 0 w 3332726"/>
                <a:gd name="T17" fmla="*/ 2570406 h 2571550"/>
                <a:gd name="T18" fmla="*/ 0 w 3332726"/>
                <a:gd name="T19" fmla="*/ 0 h 25715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32726" h="2571550">
                  <a:moveTo>
                    <a:pt x="433316" y="2139550"/>
                  </a:moveTo>
                  <a:lnTo>
                    <a:pt x="3332726" y="2139550"/>
                  </a:lnTo>
                  <a:lnTo>
                    <a:pt x="3332726" y="2571550"/>
                  </a:lnTo>
                  <a:lnTo>
                    <a:pt x="433316" y="2571550"/>
                  </a:lnTo>
                  <a:lnTo>
                    <a:pt x="433316" y="2139550"/>
                  </a:lnTo>
                  <a:close/>
                  <a:moveTo>
                    <a:pt x="0" y="0"/>
                  </a:moveTo>
                  <a:lnTo>
                    <a:pt x="433315" y="0"/>
                  </a:lnTo>
                  <a:lnTo>
                    <a:pt x="433315" y="2571550"/>
                  </a:lnTo>
                  <a:lnTo>
                    <a:pt x="0" y="2571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3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  <p:sp>
          <p:nvSpPr>
            <p:cNvPr id="7" name="23 Rectángulo"/>
            <p:cNvSpPr>
              <a:spLocks/>
            </p:cNvSpPr>
            <p:nvPr userDrawn="1"/>
          </p:nvSpPr>
          <p:spPr bwMode="auto">
            <a:xfrm>
              <a:off x="3292254" y="5145577"/>
              <a:ext cx="3019521" cy="1705137"/>
            </a:xfrm>
            <a:custGeom>
              <a:avLst/>
              <a:gdLst>
                <a:gd name="T0" fmla="*/ 0 w 3019935"/>
                <a:gd name="T1" fmla="*/ 0 h 1705074"/>
                <a:gd name="T2" fmla="*/ 3019521 w 3019935"/>
                <a:gd name="T3" fmla="*/ 0 h 1705074"/>
                <a:gd name="T4" fmla="*/ 3019521 w 3019935"/>
                <a:gd name="T5" fmla="*/ 20721 h 1705074"/>
                <a:gd name="T6" fmla="*/ 3019521 w 3019935"/>
                <a:gd name="T7" fmla="*/ 428416 h 1705074"/>
                <a:gd name="T8" fmla="*/ 3019521 w 3019935"/>
                <a:gd name="T9" fmla="*/ 1705137 h 1705074"/>
                <a:gd name="T10" fmla="*/ 2586265 w 3019935"/>
                <a:gd name="T11" fmla="*/ 1705137 h 1705074"/>
                <a:gd name="T12" fmla="*/ 2586265 w 3019935"/>
                <a:gd name="T13" fmla="*/ 428416 h 1705074"/>
                <a:gd name="T14" fmla="*/ 0 w 3019935"/>
                <a:gd name="T15" fmla="*/ 428416 h 1705074"/>
                <a:gd name="T16" fmla="*/ 0 w 3019935"/>
                <a:gd name="T17" fmla="*/ 0 h 17050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19935" h="1705074">
                  <a:moveTo>
                    <a:pt x="0" y="0"/>
                  </a:moveTo>
                  <a:lnTo>
                    <a:pt x="3019935" y="0"/>
                  </a:lnTo>
                  <a:lnTo>
                    <a:pt x="3019935" y="20720"/>
                  </a:lnTo>
                  <a:lnTo>
                    <a:pt x="3019935" y="428400"/>
                  </a:lnTo>
                  <a:lnTo>
                    <a:pt x="3019935" y="1705074"/>
                  </a:lnTo>
                  <a:lnTo>
                    <a:pt x="2586620" y="1705074"/>
                  </a:lnTo>
                  <a:lnTo>
                    <a:pt x="2586620" y="428400"/>
                  </a:lnTo>
                  <a:lnTo>
                    <a:pt x="0" y="428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3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pic>
        <p:nvPicPr>
          <p:cNvPr id="8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776" y="323850"/>
            <a:ext cx="2286000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7201" y="1717200"/>
            <a:ext cx="807228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3000" b="0" spc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 sin foto_opción 2">
    <p:bg>
      <p:bgPr>
        <a:solidFill>
          <a:srgbClr val="0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 userDrawn="1"/>
        </p:nvGrpSpPr>
        <p:grpSpPr bwMode="auto">
          <a:xfrm>
            <a:off x="-3572" y="0"/>
            <a:ext cx="9147572" cy="5143500"/>
            <a:chOff x="4502" y="0"/>
            <a:chExt cx="9139498" cy="6858000"/>
          </a:xfrm>
        </p:grpSpPr>
        <p:sp>
          <p:nvSpPr>
            <p:cNvPr id="4" name="3 Rectángulo"/>
            <p:cNvSpPr/>
            <p:nvPr userDrawn="1"/>
          </p:nvSpPr>
          <p:spPr>
            <a:xfrm>
              <a:off x="4502" y="0"/>
              <a:ext cx="438953" cy="2357438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lIns="0" tIns="0" rIns="0" bIns="0"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dirty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5" name="4 Rectángulo"/>
            <p:cNvSpPr>
              <a:spLocks noChangeArrowheads="1"/>
            </p:cNvSpPr>
            <p:nvPr userDrawn="1"/>
          </p:nvSpPr>
          <p:spPr bwMode="auto">
            <a:xfrm>
              <a:off x="4502" y="2357438"/>
              <a:ext cx="438953" cy="2781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6" name="12 Rectángulo"/>
            <p:cNvSpPr>
              <a:spLocks/>
            </p:cNvSpPr>
            <p:nvPr userDrawn="1"/>
          </p:nvSpPr>
          <p:spPr bwMode="auto">
            <a:xfrm>
              <a:off x="4502" y="5138738"/>
              <a:ext cx="3257055" cy="1719262"/>
            </a:xfrm>
            <a:custGeom>
              <a:avLst/>
              <a:gdLst>
                <a:gd name="T0" fmla="*/ 0 w 3256858"/>
                <a:gd name="T1" fmla="*/ 0 h 1719580"/>
                <a:gd name="T2" fmla="*/ 439227 w 3256858"/>
                <a:gd name="T3" fmla="*/ 0 h 1719580"/>
                <a:gd name="T4" fmla="*/ 439227 w 3256858"/>
                <a:gd name="T5" fmla="*/ 1285665 h 1719580"/>
                <a:gd name="T6" fmla="*/ 3257055 w 3256858"/>
                <a:gd name="T7" fmla="*/ 1285665 h 1719580"/>
                <a:gd name="T8" fmla="*/ 3257055 w 3256858"/>
                <a:gd name="T9" fmla="*/ 1717585 h 1719580"/>
                <a:gd name="T10" fmla="*/ 439227 w 3256858"/>
                <a:gd name="T11" fmla="*/ 1717585 h 1719580"/>
                <a:gd name="T12" fmla="*/ 439227 w 3256858"/>
                <a:gd name="T13" fmla="*/ 1719262 h 1719580"/>
                <a:gd name="T14" fmla="*/ 0 w 3256858"/>
                <a:gd name="T15" fmla="*/ 1719262 h 1719580"/>
                <a:gd name="T16" fmla="*/ 0 w 3256858"/>
                <a:gd name="T17" fmla="*/ 0 h 17195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56858" h="1719580">
                  <a:moveTo>
                    <a:pt x="0" y="0"/>
                  </a:moveTo>
                  <a:lnTo>
                    <a:pt x="439200" y="0"/>
                  </a:lnTo>
                  <a:lnTo>
                    <a:pt x="439200" y="1285903"/>
                  </a:lnTo>
                  <a:lnTo>
                    <a:pt x="3256858" y="1285903"/>
                  </a:lnTo>
                  <a:lnTo>
                    <a:pt x="3256858" y="1717903"/>
                  </a:lnTo>
                  <a:lnTo>
                    <a:pt x="439200" y="1717903"/>
                  </a:lnTo>
                  <a:lnTo>
                    <a:pt x="439200" y="1719580"/>
                  </a:lnTo>
                  <a:lnTo>
                    <a:pt x="0" y="17195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3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  <p:sp>
          <p:nvSpPr>
            <p:cNvPr id="7" name="6 Rectángulo"/>
            <p:cNvSpPr>
              <a:spLocks noChangeArrowheads="1"/>
            </p:cNvSpPr>
            <p:nvPr userDrawn="1"/>
          </p:nvSpPr>
          <p:spPr bwMode="auto">
            <a:xfrm>
              <a:off x="3261557" y="6424613"/>
              <a:ext cx="3063153" cy="431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  <p:sp>
          <p:nvSpPr>
            <p:cNvPr id="8" name="7 Rectángulo"/>
            <p:cNvSpPr>
              <a:spLocks noChangeArrowheads="1"/>
            </p:cNvSpPr>
            <p:nvPr userDrawn="1"/>
          </p:nvSpPr>
          <p:spPr bwMode="auto">
            <a:xfrm>
              <a:off x="6324709" y="6424613"/>
              <a:ext cx="2819291" cy="431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55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55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altLang="es-MX" sz="1400" dirty="0">
                <a:solidFill>
                  <a:srgbClr val="FFFFFF"/>
                </a:solidFill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9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121" y="161929"/>
            <a:ext cx="1526381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9951" y="1697384"/>
            <a:ext cx="7996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_tradnl" sz="3000" b="0" spc="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illa sección">
    <p:bg bwMode="inv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 userDrawn="1"/>
        </p:nvSpPr>
        <p:spPr>
          <a:xfrm>
            <a:off x="7715251" y="146450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4085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5BBEFF"/>
                </a:solidFill>
                <a:ea typeface="ＭＳ Ｐゴシック" pitchFamily="34" charset="-128"/>
                <a:cs typeface="BBVA Office Light"/>
              </a:rPr>
              <a:t>Título presentación </a:t>
            </a:r>
            <a:r>
              <a:rPr lang="es-ES_tradnl" altLang="es-MX" sz="500" dirty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DC23C0FF-4FF4-4A3A-BE8C-DB3223ECB913}" type="slidenum">
              <a:rPr lang="es-ES_tradnl" altLang="es-MX" sz="500" smtClean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pPr algn="r" defTabSz="694085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FFFF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5" y="161929"/>
            <a:ext cx="1525190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9145" y="3426300"/>
            <a:ext cx="4107960" cy="43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>
              <a:defRPr lang="es-ES" sz="1500" b="0" spc="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>
            <a:spLocks/>
          </p:cNvSpPr>
          <p:nvPr userDrawn="1"/>
        </p:nvSpPr>
        <p:spPr bwMode="auto">
          <a:xfrm>
            <a:off x="0" y="4500562"/>
            <a:ext cx="9144000" cy="642938"/>
          </a:xfrm>
          <a:custGeom>
            <a:avLst/>
            <a:gdLst>
              <a:gd name="T0" fmla="*/ 12191728 w 20092035"/>
              <a:gd name="T1" fmla="*/ 0 h 1283970"/>
              <a:gd name="T2" fmla="*/ 0 w 20092035"/>
              <a:gd name="T3" fmla="*/ 851928 h 1283970"/>
              <a:gd name="T4" fmla="*/ 0 w 20092035"/>
              <a:gd name="T5" fmla="*/ 857155 h 1283970"/>
              <a:gd name="T6" fmla="*/ 12191728 w 20092035"/>
              <a:gd name="T7" fmla="*/ 857155 h 1283970"/>
              <a:gd name="T8" fmla="*/ 12191728 w 20092035"/>
              <a:gd name="T9" fmla="*/ 0 h 12839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092035" h="1283970">
                <a:moveTo>
                  <a:pt x="20091587" y="0"/>
                </a:moveTo>
                <a:lnTo>
                  <a:pt x="0" y="1275999"/>
                </a:lnTo>
                <a:lnTo>
                  <a:pt x="0" y="1283828"/>
                </a:lnTo>
                <a:lnTo>
                  <a:pt x="20091587" y="1283828"/>
                </a:lnTo>
                <a:lnTo>
                  <a:pt x="20091587" y="0"/>
                </a:lnTo>
                <a:close/>
              </a:path>
            </a:pathLst>
          </a:custGeom>
          <a:solidFill>
            <a:schemeClr val="accent1">
              <a:alpha val="14902"/>
            </a:scheme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356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5" y="161929"/>
            <a:ext cx="1525190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/>
          <p:nvPr userDrawn="1"/>
        </p:nvSpPr>
        <p:spPr>
          <a:xfrm>
            <a:off x="7715251" y="146450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4085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5BBEFF"/>
                </a:solidFill>
                <a:ea typeface="ＭＳ Ｐゴシック" pitchFamily="34" charset="-128"/>
                <a:cs typeface="BBVA Office Light"/>
              </a:rPr>
              <a:t>Título presentación </a:t>
            </a:r>
            <a:r>
              <a:rPr lang="es-ES_tradnl" altLang="es-MX" sz="500" dirty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C6ECC32B-57E9-4421-A6E0-D17E549E1C1D}" type="slidenum">
              <a:rPr lang="es-ES_tradnl" altLang="es-MX" sz="500" smtClean="0">
                <a:solidFill>
                  <a:srgbClr val="FFFFFF"/>
                </a:solidFill>
                <a:ea typeface="ＭＳ Ｐゴシック" pitchFamily="34" charset="-128"/>
                <a:cs typeface="BBVA Office Book" pitchFamily="34" charset="0"/>
              </a:rPr>
              <a:pPr algn="r" defTabSz="694085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FFFF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46401" y="1370520"/>
            <a:ext cx="5411700" cy="211674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 algn="l">
              <a:lnSpc>
                <a:spcPct val="100000"/>
              </a:lnSpc>
              <a:defRPr kumimoji="0" lang="es-ES_tradnl" sz="1200" b="0" i="0" strike="noStrike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_op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 userDrawn="1"/>
        </p:nvGrpSpPr>
        <p:grpSpPr bwMode="auto">
          <a:xfrm>
            <a:off x="-14286" y="0"/>
            <a:ext cx="4136231" cy="5143500"/>
            <a:chOff x="-13856" y="-1"/>
            <a:chExt cx="4135582" cy="5715001"/>
          </a:xfrm>
        </p:grpSpPr>
        <p:sp>
          <p:nvSpPr>
            <p:cNvPr id="5" name="object 3"/>
            <p:cNvSpPr/>
            <p:nvPr/>
          </p:nvSpPr>
          <p:spPr>
            <a:xfrm>
              <a:off x="1334911" y="-1"/>
              <a:ext cx="2768959" cy="5715001"/>
            </a:xfrm>
            <a:custGeom>
              <a:avLst/>
              <a:gdLst>
                <a:gd name="connsiteX0" fmla="*/ 5541199 w 5541199"/>
                <a:gd name="connsiteY0" fmla="*/ 0 h 11308557"/>
                <a:gd name="connsiteX1" fmla="*/ 0 w 5541199"/>
                <a:gd name="connsiteY1" fmla="*/ 0 h 11308557"/>
                <a:gd name="connsiteX2" fmla="*/ 2943384 w 5541199"/>
                <a:gd name="connsiteY2" fmla="*/ 11308556 h 11308557"/>
                <a:gd name="connsiteX3" fmla="*/ 3442597 w 5541199"/>
                <a:gd name="connsiteY3" fmla="*/ 11308556 h 11308557"/>
                <a:gd name="connsiteX4" fmla="*/ 5541199 w 5541199"/>
                <a:gd name="connsiteY4" fmla="*/ 0 h 11308557"/>
                <a:gd name="connsiteX0" fmla="*/ 5541199 w 5541199"/>
                <a:gd name="connsiteY0" fmla="*/ 0 h 11308557"/>
                <a:gd name="connsiteX1" fmla="*/ 0 w 5541199"/>
                <a:gd name="connsiteY1" fmla="*/ 0 h 11308557"/>
                <a:gd name="connsiteX2" fmla="*/ 2943384 w 5541199"/>
                <a:gd name="connsiteY2" fmla="*/ 11308556 h 11308557"/>
                <a:gd name="connsiteX3" fmla="*/ 3511210 w 5541199"/>
                <a:gd name="connsiteY3" fmla="*/ 11308557 h 11308557"/>
                <a:gd name="connsiteX4" fmla="*/ 5541199 w 5541199"/>
                <a:gd name="connsiteY4" fmla="*/ 0 h 11308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199" h="11308557">
                  <a:moveTo>
                    <a:pt x="5541199" y="0"/>
                  </a:moveTo>
                  <a:lnTo>
                    <a:pt x="0" y="0"/>
                  </a:lnTo>
                  <a:lnTo>
                    <a:pt x="2943384" y="11308556"/>
                  </a:lnTo>
                  <a:lnTo>
                    <a:pt x="3511210" y="11308557"/>
                  </a:lnTo>
                  <a:lnTo>
                    <a:pt x="5541199" y="0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</p:spPr>
          <p:txBody>
            <a:bodyPr lIns="0" tIns="0" rIns="0" bIns="0"/>
            <a:lstStyle/>
            <a:p>
              <a:pPr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004481"/>
                </a:solidFill>
                <a:latin typeface="BBVA Office Book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6" name="16 Rectángulo"/>
            <p:cNvSpPr>
              <a:spLocks/>
            </p:cNvSpPr>
            <p:nvPr/>
          </p:nvSpPr>
          <p:spPr bwMode="auto">
            <a:xfrm>
              <a:off x="-13856" y="-1"/>
              <a:ext cx="4135582" cy="5715001"/>
            </a:xfrm>
            <a:custGeom>
              <a:avLst/>
              <a:gdLst>
                <a:gd name="T0" fmla="*/ 13855 w 4135582"/>
                <a:gd name="T1" fmla="*/ 0 h 5715001"/>
                <a:gd name="T2" fmla="*/ 3024184 w 4135582"/>
                <a:gd name="T3" fmla="*/ 0 h 5715001"/>
                <a:gd name="T4" fmla="*/ 3024184 w 4135582"/>
                <a:gd name="T5" fmla="*/ 6926 h 5715001"/>
                <a:gd name="T6" fmla="*/ 4135582 w 4135582"/>
                <a:gd name="T7" fmla="*/ 6926 h 5715001"/>
                <a:gd name="T8" fmla="*/ 3034146 w 4135582"/>
                <a:gd name="T9" fmla="*/ 5714999 h 5715001"/>
                <a:gd name="T10" fmla="*/ 3024184 w 4135582"/>
                <a:gd name="T11" fmla="*/ 5714976 h 5715001"/>
                <a:gd name="T12" fmla="*/ 3024184 w 4135582"/>
                <a:gd name="T13" fmla="*/ 5715000 h 5715001"/>
                <a:gd name="T14" fmla="*/ 3024184 w 4135582"/>
                <a:gd name="T15" fmla="*/ 5715001 h 5715001"/>
                <a:gd name="T16" fmla="*/ 13855 w 4135582"/>
                <a:gd name="T17" fmla="*/ 5715001 h 5715001"/>
                <a:gd name="T18" fmla="*/ 13855 w 4135582"/>
                <a:gd name="T19" fmla="*/ 5715000 h 5715001"/>
                <a:gd name="T20" fmla="*/ 13855 w 4135582"/>
                <a:gd name="T21" fmla="*/ 5708095 h 5715001"/>
                <a:gd name="T22" fmla="*/ 0 w 4135582"/>
                <a:gd name="T23" fmla="*/ 5708064 h 5715001"/>
                <a:gd name="T24" fmla="*/ 13855 w 4135582"/>
                <a:gd name="T25" fmla="*/ 6926 h 5715001"/>
                <a:gd name="T26" fmla="*/ 13855 w 4135582"/>
                <a:gd name="T27" fmla="*/ 0 h 57150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35582" h="5715001">
                  <a:moveTo>
                    <a:pt x="13855" y="0"/>
                  </a:moveTo>
                  <a:lnTo>
                    <a:pt x="3024184" y="0"/>
                  </a:lnTo>
                  <a:lnTo>
                    <a:pt x="3024184" y="6926"/>
                  </a:lnTo>
                  <a:lnTo>
                    <a:pt x="4135582" y="6926"/>
                  </a:lnTo>
                  <a:lnTo>
                    <a:pt x="3034146" y="5714999"/>
                  </a:lnTo>
                  <a:lnTo>
                    <a:pt x="3024184" y="5714976"/>
                  </a:lnTo>
                  <a:lnTo>
                    <a:pt x="3024184" y="5715000"/>
                  </a:lnTo>
                  <a:lnTo>
                    <a:pt x="3024184" y="5715001"/>
                  </a:lnTo>
                  <a:lnTo>
                    <a:pt x="13855" y="5715001"/>
                  </a:lnTo>
                  <a:lnTo>
                    <a:pt x="13855" y="5715000"/>
                  </a:lnTo>
                  <a:lnTo>
                    <a:pt x="13855" y="5708095"/>
                  </a:lnTo>
                  <a:lnTo>
                    <a:pt x="0" y="5708064"/>
                  </a:lnTo>
                  <a:cubicBezTo>
                    <a:pt x="4618" y="3807684"/>
                    <a:pt x="9237" y="1907305"/>
                    <a:pt x="13855" y="6926"/>
                  </a:cubicBezTo>
                  <a:lnTo>
                    <a:pt x="1385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3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5" y="161929"/>
            <a:ext cx="1525190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3083243" y="4"/>
            <a:ext cx="6060758" cy="5153787"/>
          </a:xfrm>
          <a:custGeom>
            <a:avLst/>
            <a:gdLst>
              <a:gd name="connsiteX0" fmla="*/ 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0 w 9158288"/>
              <a:gd name="connsiteY4" fmla="*/ 0 h 5715000"/>
              <a:gd name="connsiteX0" fmla="*/ 412242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4122420 w 9158288"/>
              <a:gd name="connsiteY4" fmla="*/ 0 h 5715000"/>
              <a:gd name="connsiteX0" fmla="*/ 1036320 w 6072188"/>
              <a:gd name="connsiteY0" fmla="*/ 0 h 5715000"/>
              <a:gd name="connsiteX1" fmla="*/ 6072188 w 6072188"/>
              <a:gd name="connsiteY1" fmla="*/ 0 h 5715000"/>
              <a:gd name="connsiteX2" fmla="*/ 6072188 w 6072188"/>
              <a:gd name="connsiteY2" fmla="*/ 5715000 h 5715000"/>
              <a:gd name="connsiteX3" fmla="*/ 0 w 6072188"/>
              <a:gd name="connsiteY3" fmla="*/ 5707380 h 5715000"/>
              <a:gd name="connsiteX4" fmla="*/ 1036320 w 6072188"/>
              <a:gd name="connsiteY4" fmla="*/ 0 h 5715000"/>
              <a:gd name="connsiteX0" fmla="*/ 1017270 w 6053138"/>
              <a:gd name="connsiteY0" fmla="*/ 0 h 5722620"/>
              <a:gd name="connsiteX1" fmla="*/ 6053138 w 6053138"/>
              <a:gd name="connsiteY1" fmla="*/ 0 h 5722620"/>
              <a:gd name="connsiteX2" fmla="*/ 6053138 w 6053138"/>
              <a:gd name="connsiteY2" fmla="*/ 5715000 h 5722620"/>
              <a:gd name="connsiteX3" fmla="*/ 0 w 6053138"/>
              <a:gd name="connsiteY3" fmla="*/ 5722620 h 5722620"/>
              <a:gd name="connsiteX4" fmla="*/ 1017270 w 6053138"/>
              <a:gd name="connsiteY4" fmla="*/ 0 h 5722620"/>
              <a:gd name="connsiteX0" fmla="*/ 1017270 w 6053138"/>
              <a:gd name="connsiteY0" fmla="*/ 0 h 5715000"/>
              <a:gd name="connsiteX1" fmla="*/ 6053138 w 6053138"/>
              <a:gd name="connsiteY1" fmla="*/ 0 h 5715000"/>
              <a:gd name="connsiteX2" fmla="*/ 6053138 w 6053138"/>
              <a:gd name="connsiteY2" fmla="*/ 5715000 h 5715000"/>
              <a:gd name="connsiteX3" fmla="*/ 0 w 6053138"/>
              <a:gd name="connsiteY3" fmla="*/ 5711190 h 5715000"/>
              <a:gd name="connsiteX4" fmla="*/ 1017270 w 6053138"/>
              <a:gd name="connsiteY4" fmla="*/ 0 h 5715000"/>
              <a:gd name="connsiteX0" fmla="*/ 1021080 w 6056948"/>
              <a:gd name="connsiteY0" fmla="*/ 0 h 5715000"/>
              <a:gd name="connsiteX1" fmla="*/ 6056948 w 6056948"/>
              <a:gd name="connsiteY1" fmla="*/ 0 h 5715000"/>
              <a:gd name="connsiteX2" fmla="*/ 6056948 w 6056948"/>
              <a:gd name="connsiteY2" fmla="*/ 5715000 h 5715000"/>
              <a:gd name="connsiteX3" fmla="*/ 0 w 6056948"/>
              <a:gd name="connsiteY3" fmla="*/ 5711190 h 5715000"/>
              <a:gd name="connsiteX4" fmla="*/ 1021080 w 6056948"/>
              <a:gd name="connsiteY4" fmla="*/ 0 h 5715000"/>
              <a:gd name="connsiteX0" fmla="*/ 1021080 w 6056948"/>
              <a:gd name="connsiteY0" fmla="*/ 0 h 5726430"/>
              <a:gd name="connsiteX1" fmla="*/ 6056948 w 6056948"/>
              <a:gd name="connsiteY1" fmla="*/ 0 h 5726430"/>
              <a:gd name="connsiteX2" fmla="*/ 6056948 w 6056948"/>
              <a:gd name="connsiteY2" fmla="*/ 5726430 h 5726430"/>
              <a:gd name="connsiteX3" fmla="*/ 0 w 6056948"/>
              <a:gd name="connsiteY3" fmla="*/ 5711190 h 5726430"/>
              <a:gd name="connsiteX4" fmla="*/ 1021080 w 6056948"/>
              <a:gd name="connsiteY4" fmla="*/ 0 h 5726430"/>
              <a:gd name="connsiteX0" fmla="*/ 1024890 w 6060758"/>
              <a:gd name="connsiteY0" fmla="*/ 0 h 5726430"/>
              <a:gd name="connsiteX1" fmla="*/ 6060758 w 6060758"/>
              <a:gd name="connsiteY1" fmla="*/ 0 h 5726430"/>
              <a:gd name="connsiteX2" fmla="*/ 6060758 w 6060758"/>
              <a:gd name="connsiteY2" fmla="*/ 5726430 h 5726430"/>
              <a:gd name="connsiteX3" fmla="*/ 0 w 6060758"/>
              <a:gd name="connsiteY3" fmla="*/ 5722620 h 5726430"/>
              <a:gd name="connsiteX4" fmla="*/ 1024890 w 6060758"/>
              <a:gd name="connsiteY4" fmla="*/ 0 h 572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0758" h="5726430">
                <a:moveTo>
                  <a:pt x="1024890" y="0"/>
                </a:moveTo>
                <a:lnTo>
                  <a:pt x="6060758" y="0"/>
                </a:lnTo>
                <a:lnTo>
                  <a:pt x="6060758" y="5726430"/>
                </a:lnTo>
                <a:lnTo>
                  <a:pt x="0" y="5722620"/>
                </a:lnTo>
                <a:lnTo>
                  <a:pt x="1024890" y="0"/>
                </a:lnTo>
                <a:close/>
              </a:path>
            </a:pathLst>
          </a:custGeom>
        </p:spPr>
        <p:txBody>
          <a:bodyPr lIns="68575" tIns="34288" rIns="68575" bIns="34288" anchor="ctr"/>
          <a:lstStyle>
            <a:lvl1pPr marL="0" indent="0" algn="ctr">
              <a:buFont typeface="Arial" panose="020B0604020202020204" pitchFamily="34" charset="0"/>
              <a:buNone/>
              <a:defRPr sz="8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7488" y="1244684"/>
            <a:ext cx="4155720" cy="586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umimoji="0" lang="es-ES_tradnl" sz="15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_op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>
            <a:grpSpLocks/>
          </p:cNvGrpSpPr>
          <p:nvPr userDrawn="1"/>
        </p:nvGrpSpPr>
        <p:grpSpPr bwMode="auto">
          <a:xfrm flipH="1">
            <a:off x="5049442" y="0"/>
            <a:ext cx="4135040" cy="5143500"/>
            <a:chOff x="-13856" y="-1"/>
            <a:chExt cx="4135582" cy="5715001"/>
          </a:xfrm>
        </p:grpSpPr>
        <p:sp>
          <p:nvSpPr>
            <p:cNvPr id="5" name="object 3"/>
            <p:cNvSpPr>
              <a:spLocks/>
            </p:cNvSpPr>
            <p:nvPr/>
          </p:nvSpPr>
          <p:spPr bwMode="auto">
            <a:xfrm>
              <a:off x="1334108" y="-1"/>
              <a:ext cx="2769757" cy="5715001"/>
            </a:xfrm>
            <a:custGeom>
              <a:avLst/>
              <a:gdLst>
                <a:gd name="T0" fmla="*/ 1384457 w 5541199"/>
                <a:gd name="T1" fmla="*/ 0 h 11308557"/>
                <a:gd name="T2" fmla="*/ 0 w 5541199"/>
                <a:gd name="T3" fmla="*/ 0 h 11308557"/>
                <a:gd name="T4" fmla="*/ 735398 w 5541199"/>
                <a:gd name="T5" fmla="*/ 2888187 h 11308557"/>
                <a:gd name="T6" fmla="*/ 877269 w 5541199"/>
                <a:gd name="T7" fmla="*/ 2888188 h 11308557"/>
                <a:gd name="T8" fmla="*/ 1384457 w 5541199"/>
                <a:gd name="T9" fmla="*/ 0 h 11308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41199" h="11308557">
                  <a:moveTo>
                    <a:pt x="5541199" y="0"/>
                  </a:moveTo>
                  <a:lnTo>
                    <a:pt x="0" y="0"/>
                  </a:lnTo>
                  <a:lnTo>
                    <a:pt x="2943384" y="11308556"/>
                  </a:lnTo>
                  <a:lnTo>
                    <a:pt x="3511210" y="11308557"/>
                  </a:lnTo>
                  <a:lnTo>
                    <a:pt x="5541199" y="0"/>
                  </a:lnTo>
                  <a:close/>
                </a:path>
              </a:pathLst>
            </a:custGeom>
            <a:solidFill>
              <a:srgbClr val="277BBB"/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/>
            <a:lstStyle/>
            <a:p>
              <a:pPr defTabSz="9143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  <p:sp>
          <p:nvSpPr>
            <p:cNvPr id="6" name="16 Rectángulo"/>
            <p:cNvSpPr>
              <a:spLocks/>
            </p:cNvSpPr>
            <p:nvPr/>
          </p:nvSpPr>
          <p:spPr bwMode="auto">
            <a:xfrm>
              <a:off x="-13856" y="-1"/>
              <a:ext cx="4135582" cy="5715001"/>
            </a:xfrm>
            <a:custGeom>
              <a:avLst/>
              <a:gdLst>
                <a:gd name="T0" fmla="*/ 13855 w 4135582"/>
                <a:gd name="T1" fmla="*/ 0 h 5715001"/>
                <a:gd name="T2" fmla="*/ 3024184 w 4135582"/>
                <a:gd name="T3" fmla="*/ 0 h 5715001"/>
                <a:gd name="T4" fmla="*/ 3024184 w 4135582"/>
                <a:gd name="T5" fmla="*/ 6926 h 5715001"/>
                <a:gd name="T6" fmla="*/ 4135582 w 4135582"/>
                <a:gd name="T7" fmla="*/ 6926 h 5715001"/>
                <a:gd name="T8" fmla="*/ 3034146 w 4135582"/>
                <a:gd name="T9" fmla="*/ 5714999 h 5715001"/>
                <a:gd name="T10" fmla="*/ 3024184 w 4135582"/>
                <a:gd name="T11" fmla="*/ 5714976 h 5715001"/>
                <a:gd name="T12" fmla="*/ 3024184 w 4135582"/>
                <a:gd name="T13" fmla="*/ 5715000 h 5715001"/>
                <a:gd name="T14" fmla="*/ 3024184 w 4135582"/>
                <a:gd name="T15" fmla="*/ 5715001 h 5715001"/>
                <a:gd name="T16" fmla="*/ 13855 w 4135582"/>
                <a:gd name="T17" fmla="*/ 5715001 h 5715001"/>
                <a:gd name="T18" fmla="*/ 13855 w 4135582"/>
                <a:gd name="T19" fmla="*/ 5715000 h 5715001"/>
                <a:gd name="T20" fmla="*/ 13855 w 4135582"/>
                <a:gd name="T21" fmla="*/ 5708095 h 5715001"/>
                <a:gd name="T22" fmla="*/ 0 w 4135582"/>
                <a:gd name="T23" fmla="*/ 5708064 h 5715001"/>
                <a:gd name="T24" fmla="*/ 13855 w 4135582"/>
                <a:gd name="T25" fmla="*/ 6926 h 5715001"/>
                <a:gd name="T26" fmla="*/ 13855 w 4135582"/>
                <a:gd name="T27" fmla="*/ 0 h 571500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35582" h="5715001">
                  <a:moveTo>
                    <a:pt x="13855" y="0"/>
                  </a:moveTo>
                  <a:lnTo>
                    <a:pt x="3024184" y="0"/>
                  </a:lnTo>
                  <a:lnTo>
                    <a:pt x="3024184" y="6926"/>
                  </a:lnTo>
                  <a:lnTo>
                    <a:pt x="4135582" y="6926"/>
                  </a:lnTo>
                  <a:lnTo>
                    <a:pt x="3034146" y="5714999"/>
                  </a:lnTo>
                  <a:lnTo>
                    <a:pt x="3024184" y="5714976"/>
                  </a:lnTo>
                  <a:lnTo>
                    <a:pt x="3024184" y="5715000"/>
                  </a:lnTo>
                  <a:lnTo>
                    <a:pt x="3024184" y="5715001"/>
                  </a:lnTo>
                  <a:lnTo>
                    <a:pt x="13855" y="5715001"/>
                  </a:lnTo>
                  <a:lnTo>
                    <a:pt x="13855" y="5715000"/>
                  </a:lnTo>
                  <a:lnTo>
                    <a:pt x="13855" y="5708095"/>
                  </a:lnTo>
                  <a:lnTo>
                    <a:pt x="0" y="5708064"/>
                  </a:lnTo>
                  <a:cubicBezTo>
                    <a:pt x="4618" y="3807684"/>
                    <a:pt x="9237" y="1907305"/>
                    <a:pt x="13855" y="6926"/>
                  </a:cubicBezTo>
                  <a:lnTo>
                    <a:pt x="13855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defTabSz="9143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MX" dirty="0">
                <a:solidFill>
                  <a:srgbClr val="004481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2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121" y="161929"/>
            <a:ext cx="1526381" cy="17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 flipH="1">
            <a:off x="5" y="4"/>
            <a:ext cx="6096781" cy="5153787"/>
          </a:xfrm>
          <a:custGeom>
            <a:avLst/>
            <a:gdLst>
              <a:gd name="connsiteX0" fmla="*/ 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0 w 9158288"/>
              <a:gd name="connsiteY4" fmla="*/ 0 h 5715000"/>
              <a:gd name="connsiteX0" fmla="*/ 4122420 w 9158288"/>
              <a:gd name="connsiteY0" fmla="*/ 0 h 5715000"/>
              <a:gd name="connsiteX1" fmla="*/ 9158288 w 9158288"/>
              <a:gd name="connsiteY1" fmla="*/ 0 h 5715000"/>
              <a:gd name="connsiteX2" fmla="*/ 9158288 w 9158288"/>
              <a:gd name="connsiteY2" fmla="*/ 5715000 h 5715000"/>
              <a:gd name="connsiteX3" fmla="*/ 0 w 9158288"/>
              <a:gd name="connsiteY3" fmla="*/ 5715000 h 5715000"/>
              <a:gd name="connsiteX4" fmla="*/ 4122420 w 9158288"/>
              <a:gd name="connsiteY4" fmla="*/ 0 h 5715000"/>
              <a:gd name="connsiteX0" fmla="*/ 1036320 w 6072188"/>
              <a:gd name="connsiteY0" fmla="*/ 0 h 5715000"/>
              <a:gd name="connsiteX1" fmla="*/ 6072188 w 6072188"/>
              <a:gd name="connsiteY1" fmla="*/ 0 h 5715000"/>
              <a:gd name="connsiteX2" fmla="*/ 6072188 w 6072188"/>
              <a:gd name="connsiteY2" fmla="*/ 5715000 h 5715000"/>
              <a:gd name="connsiteX3" fmla="*/ 0 w 6072188"/>
              <a:gd name="connsiteY3" fmla="*/ 5707380 h 5715000"/>
              <a:gd name="connsiteX4" fmla="*/ 1036320 w 6072188"/>
              <a:gd name="connsiteY4" fmla="*/ 0 h 5715000"/>
              <a:gd name="connsiteX0" fmla="*/ 1017270 w 6053138"/>
              <a:gd name="connsiteY0" fmla="*/ 0 h 5722620"/>
              <a:gd name="connsiteX1" fmla="*/ 6053138 w 6053138"/>
              <a:gd name="connsiteY1" fmla="*/ 0 h 5722620"/>
              <a:gd name="connsiteX2" fmla="*/ 6053138 w 6053138"/>
              <a:gd name="connsiteY2" fmla="*/ 5715000 h 5722620"/>
              <a:gd name="connsiteX3" fmla="*/ 0 w 6053138"/>
              <a:gd name="connsiteY3" fmla="*/ 5722620 h 5722620"/>
              <a:gd name="connsiteX4" fmla="*/ 1017270 w 6053138"/>
              <a:gd name="connsiteY4" fmla="*/ 0 h 5722620"/>
              <a:gd name="connsiteX0" fmla="*/ 1017270 w 6053138"/>
              <a:gd name="connsiteY0" fmla="*/ 0 h 5715000"/>
              <a:gd name="connsiteX1" fmla="*/ 6053138 w 6053138"/>
              <a:gd name="connsiteY1" fmla="*/ 0 h 5715000"/>
              <a:gd name="connsiteX2" fmla="*/ 6053138 w 6053138"/>
              <a:gd name="connsiteY2" fmla="*/ 5715000 h 5715000"/>
              <a:gd name="connsiteX3" fmla="*/ 0 w 6053138"/>
              <a:gd name="connsiteY3" fmla="*/ 5711190 h 5715000"/>
              <a:gd name="connsiteX4" fmla="*/ 1017270 w 6053138"/>
              <a:gd name="connsiteY4" fmla="*/ 0 h 5715000"/>
              <a:gd name="connsiteX0" fmla="*/ 1021080 w 6056948"/>
              <a:gd name="connsiteY0" fmla="*/ 0 h 5715000"/>
              <a:gd name="connsiteX1" fmla="*/ 6056948 w 6056948"/>
              <a:gd name="connsiteY1" fmla="*/ 0 h 5715000"/>
              <a:gd name="connsiteX2" fmla="*/ 6056948 w 6056948"/>
              <a:gd name="connsiteY2" fmla="*/ 5715000 h 5715000"/>
              <a:gd name="connsiteX3" fmla="*/ 0 w 6056948"/>
              <a:gd name="connsiteY3" fmla="*/ 5711190 h 5715000"/>
              <a:gd name="connsiteX4" fmla="*/ 1021080 w 6056948"/>
              <a:gd name="connsiteY4" fmla="*/ 0 h 5715000"/>
              <a:gd name="connsiteX0" fmla="*/ 1021080 w 6056948"/>
              <a:gd name="connsiteY0" fmla="*/ 0 h 5726430"/>
              <a:gd name="connsiteX1" fmla="*/ 6056948 w 6056948"/>
              <a:gd name="connsiteY1" fmla="*/ 0 h 5726430"/>
              <a:gd name="connsiteX2" fmla="*/ 6056948 w 6056948"/>
              <a:gd name="connsiteY2" fmla="*/ 5726430 h 5726430"/>
              <a:gd name="connsiteX3" fmla="*/ 0 w 6056948"/>
              <a:gd name="connsiteY3" fmla="*/ 5711190 h 5726430"/>
              <a:gd name="connsiteX4" fmla="*/ 1021080 w 6056948"/>
              <a:gd name="connsiteY4" fmla="*/ 0 h 5726430"/>
              <a:gd name="connsiteX0" fmla="*/ 1024890 w 6060758"/>
              <a:gd name="connsiteY0" fmla="*/ 0 h 5726430"/>
              <a:gd name="connsiteX1" fmla="*/ 6060758 w 6060758"/>
              <a:gd name="connsiteY1" fmla="*/ 0 h 5726430"/>
              <a:gd name="connsiteX2" fmla="*/ 6060758 w 6060758"/>
              <a:gd name="connsiteY2" fmla="*/ 5726430 h 5726430"/>
              <a:gd name="connsiteX3" fmla="*/ 0 w 6060758"/>
              <a:gd name="connsiteY3" fmla="*/ 5722620 h 5726430"/>
              <a:gd name="connsiteX4" fmla="*/ 1024890 w 6060758"/>
              <a:gd name="connsiteY4" fmla="*/ 0 h 5726430"/>
              <a:gd name="connsiteX0" fmla="*/ 1052185 w 6088053"/>
              <a:gd name="connsiteY0" fmla="*/ 0 h 5729444"/>
              <a:gd name="connsiteX1" fmla="*/ 6088053 w 6088053"/>
              <a:gd name="connsiteY1" fmla="*/ 0 h 5729444"/>
              <a:gd name="connsiteX2" fmla="*/ 6088053 w 6088053"/>
              <a:gd name="connsiteY2" fmla="*/ 5726430 h 5729444"/>
              <a:gd name="connsiteX3" fmla="*/ 0 w 6088053"/>
              <a:gd name="connsiteY3" fmla="*/ 5729444 h 5729444"/>
              <a:gd name="connsiteX4" fmla="*/ 1052185 w 6088053"/>
              <a:gd name="connsiteY4" fmla="*/ 0 h 5729444"/>
              <a:gd name="connsiteX0" fmla="*/ 1038537 w 6088053"/>
              <a:gd name="connsiteY0" fmla="*/ 6824 h 5729444"/>
              <a:gd name="connsiteX1" fmla="*/ 6088053 w 6088053"/>
              <a:gd name="connsiteY1" fmla="*/ 0 h 5729444"/>
              <a:gd name="connsiteX2" fmla="*/ 6088053 w 6088053"/>
              <a:gd name="connsiteY2" fmla="*/ 5726430 h 5729444"/>
              <a:gd name="connsiteX3" fmla="*/ 0 w 6088053"/>
              <a:gd name="connsiteY3" fmla="*/ 5729444 h 5729444"/>
              <a:gd name="connsiteX4" fmla="*/ 1038537 w 6088053"/>
              <a:gd name="connsiteY4" fmla="*/ 6824 h 5729444"/>
              <a:gd name="connsiteX0" fmla="*/ 1038537 w 6088053"/>
              <a:gd name="connsiteY0" fmla="*/ 0 h 5729444"/>
              <a:gd name="connsiteX1" fmla="*/ 6088053 w 6088053"/>
              <a:gd name="connsiteY1" fmla="*/ 0 h 5729444"/>
              <a:gd name="connsiteX2" fmla="*/ 6088053 w 6088053"/>
              <a:gd name="connsiteY2" fmla="*/ 5726430 h 5729444"/>
              <a:gd name="connsiteX3" fmla="*/ 0 w 6088053"/>
              <a:gd name="connsiteY3" fmla="*/ 5729444 h 5729444"/>
              <a:gd name="connsiteX4" fmla="*/ 1038537 w 6088053"/>
              <a:gd name="connsiteY4" fmla="*/ 0 h 5729444"/>
              <a:gd name="connsiteX0" fmla="*/ 1045360 w 6094876"/>
              <a:gd name="connsiteY0" fmla="*/ 0 h 5726430"/>
              <a:gd name="connsiteX1" fmla="*/ 6094876 w 6094876"/>
              <a:gd name="connsiteY1" fmla="*/ 0 h 5726430"/>
              <a:gd name="connsiteX2" fmla="*/ 6094876 w 6094876"/>
              <a:gd name="connsiteY2" fmla="*/ 5726430 h 5726430"/>
              <a:gd name="connsiteX3" fmla="*/ 0 w 6094876"/>
              <a:gd name="connsiteY3" fmla="*/ 5715796 h 5726430"/>
              <a:gd name="connsiteX4" fmla="*/ 1045360 w 6094876"/>
              <a:gd name="connsiteY4" fmla="*/ 0 h 5726430"/>
              <a:gd name="connsiteX0" fmla="*/ 1038734 w 6094876"/>
              <a:gd name="connsiteY0" fmla="*/ 0 h 5726430"/>
              <a:gd name="connsiteX1" fmla="*/ 6094876 w 6094876"/>
              <a:gd name="connsiteY1" fmla="*/ 0 h 5726430"/>
              <a:gd name="connsiteX2" fmla="*/ 6094876 w 6094876"/>
              <a:gd name="connsiteY2" fmla="*/ 5726430 h 5726430"/>
              <a:gd name="connsiteX3" fmla="*/ 0 w 6094876"/>
              <a:gd name="connsiteY3" fmla="*/ 5715796 h 5726430"/>
              <a:gd name="connsiteX4" fmla="*/ 1038734 w 6094876"/>
              <a:gd name="connsiteY4" fmla="*/ 0 h 5726430"/>
              <a:gd name="connsiteX0" fmla="*/ 1040639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40639 w 6096781"/>
              <a:gd name="connsiteY4" fmla="*/ 0 h 5726430"/>
              <a:gd name="connsiteX0" fmla="*/ 1040639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40639 w 6096781"/>
              <a:gd name="connsiteY4" fmla="*/ 0 h 5726430"/>
              <a:gd name="connsiteX0" fmla="*/ 1027386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27386 w 6096781"/>
              <a:gd name="connsiteY4" fmla="*/ 0 h 5726430"/>
              <a:gd name="connsiteX0" fmla="*/ 1027386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27386 w 6096781"/>
              <a:gd name="connsiteY4" fmla="*/ 0 h 5726430"/>
              <a:gd name="connsiteX0" fmla="*/ 1027386 w 6096781"/>
              <a:gd name="connsiteY0" fmla="*/ 0 h 5726430"/>
              <a:gd name="connsiteX1" fmla="*/ 6096781 w 6096781"/>
              <a:gd name="connsiteY1" fmla="*/ 0 h 5726430"/>
              <a:gd name="connsiteX2" fmla="*/ 6096781 w 6096781"/>
              <a:gd name="connsiteY2" fmla="*/ 5726430 h 5726430"/>
              <a:gd name="connsiteX3" fmla="*/ 0 w 6096781"/>
              <a:gd name="connsiteY3" fmla="*/ 5713891 h 5726430"/>
              <a:gd name="connsiteX4" fmla="*/ 1027386 w 6096781"/>
              <a:gd name="connsiteY4" fmla="*/ 0 h 5726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781" h="5726430">
                <a:moveTo>
                  <a:pt x="1027386" y="0"/>
                </a:moveTo>
                <a:lnTo>
                  <a:pt x="6096781" y="0"/>
                </a:lnTo>
                <a:lnTo>
                  <a:pt x="6096781" y="5726430"/>
                </a:lnTo>
                <a:lnTo>
                  <a:pt x="0" y="5713891"/>
                </a:lnTo>
                <a:cubicBezTo>
                  <a:pt x="333545" y="3813071"/>
                  <a:pt x="700384" y="1705848"/>
                  <a:pt x="1027386" y="0"/>
                </a:cubicBezTo>
                <a:close/>
              </a:path>
            </a:pathLst>
          </a:custGeom>
        </p:spPr>
        <p:txBody>
          <a:bodyPr lIns="68575" tIns="34288" rIns="68575" bIns="34288" anchor="ctr"/>
          <a:lstStyle>
            <a:lvl1pPr marL="200571" indent="-200571">
              <a:buNone/>
              <a:defRPr lang="es-ES_tradnl" sz="800" dirty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02006" y="1244703"/>
            <a:ext cx="2862613" cy="586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umimoji="0" lang="es-ES_tradnl" sz="1500" b="0" i="0" strike="noStrike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_opció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8548" y="158354"/>
            <a:ext cx="1537097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 flipH="1">
            <a:off x="4" y="-9140"/>
            <a:ext cx="5497341" cy="5172075"/>
          </a:xfrm>
          <a:custGeom>
            <a:avLst/>
            <a:gdLst>
              <a:gd name="connsiteX0" fmla="*/ 0 w 6096781"/>
              <a:gd name="connsiteY0" fmla="*/ 0 h 5736590"/>
              <a:gd name="connsiteX1" fmla="*/ 6096781 w 6096781"/>
              <a:gd name="connsiteY1" fmla="*/ 0 h 5736590"/>
              <a:gd name="connsiteX2" fmla="*/ 6096781 w 6096781"/>
              <a:gd name="connsiteY2" fmla="*/ 5736590 h 5736590"/>
              <a:gd name="connsiteX3" fmla="*/ 0 w 6096781"/>
              <a:gd name="connsiteY3" fmla="*/ 5736590 h 5736590"/>
              <a:gd name="connsiteX4" fmla="*/ 0 w 6096781"/>
              <a:gd name="connsiteY4" fmla="*/ 0 h 5736590"/>
              <a:gd name="connsiteX0" fmla="*/ 579120 w 6096781"/>
              <a:gd name="connsiteY0" fmla="*/ 0 h 5746750"/>
              <a:gd name="connsiteX1" fmla="*/ 6096781 w 6096781"/>
              <a:gd name="connsiteY1" fmla="*/ 10160 h 5746750"/>
              <a:gd name="connsiteX2" fmla="*/ 6096781 w 6096781"/>
              <a:gd name="connsiteY2" fmla="*/ 5746750 h 5746750"/>
              <a:gd name="connsiteX3" fmla="*/ 0 w 6096781"/>
              <a:gd name="connsiteY3" fmla="*/ 5746750 h 5746750"/>
              <a:gd name="connsiteX4" fmla="*/ 579120 w 6096781"/>
              <a:gd name="connsiteY4" fmla="*/ 0 h 5746750"/>
              <a:gd name="connsiteX0" fmla="*/ 0 w 5517661"/>
              <a:gd name="connsiteY0" fmla="*/ 0 h 5756910"/>
              <a:gd name="connsiteX1" fmla="*/ 5517661 w 5517661"/>
              <a:gd name="connsiteY1" fmla="*/ 10160 h 5756910"/>
              <a:gd name="connsiteX2" fmla="*/ 5517661 w 5517661"/>
              <a:gd name="connsiteY2" fmla="*/ 5746750 h 5756910"/>
              <a:gd name="connsiteX3" fmla="*/ 1371600 w 5517661"/>
              <a:gd name="connsiteY3" fmla="*/ 5756910 h 5756910"/>
              <a:gd name="connsiteX4" fmla="*/ 0 w 5517661"/>
              <a:gd name="connsiteY4" fmla="*/ 0 h 5756910"/>
              <a:gd name="connsiteX0" fmla="*/ 0 w 5497341"/>
              <a:gd name="connsiteY0" fmla="*/ 0 h 5746750"/>
              <a:gd name="connsiteX1" fmla="*/ 5497341 w 5497341"/>
              <a:gd name="connsiteY1" fmla="*/ 0 h 5746750"/>
              <a:gd name="connsiteX2" fmla="*/ 5497341 w 5497341"/>
              <a:gd name="connsiteY2" fmla="*/ 5736590 h 5746750"/>
              <a:gd name="connsiteX3" fmla="*/ 1351280 w 5497341"/>
              <a:gd name="connsiteY3" fmla="*/ 5746750 h 5746750"/>
              <a:gd name="connsiteX4" fmla="*/ 0 w 5497341"/>
              <a:gd name="connsiteY4" fmla="*/ 0 h 574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7341" h="5746750">
                <a:moveTo>
                  <a:pt x="0" y="0"/>
                </a:moveTo>
                <a:lnTo>
                  <a:pt x="5497341" y="0"/>
                </a:lnTo>
                <a:lnTo>
                  <a:pt x="5497341" y="5736590"/>
                </a:lnTo>
                <a:lnTo>
                  <a:pt x="1351280" y="5746750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68575" tIns="34288" rIns="68575" bIns="34288" anchor="ctr"/>
          <a:lstStyle>
            <a:lvl1pPr marL="200571" indent="-200571">
              <a:buNone/>
              <a:defRPr lang="es-ES_tradnl" sz="800" dirty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s-ES" noProof="0"/>
              <a:t>Haga clic en el icono para agregar una imagen</a:t>
            </a:r>
            <a:endParaRPr lang="es-ES_tradnl" noProof="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73606" y="1244703"/>
            <a:ext cx="2862613" cy="58640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kumimoji="0" lang="es-ES_tradnl" sz="1500" b="0" i="0" strike="noStrike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cs"/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1" y="275405"/>
            <a:ext cx="6403716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on fo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8"/>
          <p:cNvSpPr>
            <a:spLocks/>
          </p:cNvSpPr>
          <p:nvPr userDrawn="1"/>
        </p:nvSpPr>
        <p:spPr bwMode="auto">
          <a:xfrm>
            <a:off x="1" y="4651773"/>
            <a:ext cx="9130904" cy="491728"/>
          </a:xfrm>
          <a:custGeom>
            <a:avLst/>
            <a:gdLst>
              <a:gd name="T0" fmla="*/ 12174537 w 20104100"/>
              <a:gd name="T1" fmla="*/ 0 h 1094740"/>
              <a:gd name="T2" fmla="*/ 0 w 20104100"/>
              <a:gd name="T3" fmla="*/ 652083 h 1094740"/>
              <a:gd name="T4" fmla="*/ 0 w 20104100"/>
              <a:gd name="T5" fmla="*/ 655541 h 1094740"/>
              <a:gd name="T6" fmla="*/ 12174537 w 20104100"/>
              <a:gd name="T7" fmla="*/ 655541 h 1094740"/>
              <a:gd name="T8" fmla="*/ 12174537 w 20104100"/>
              <a:gd name="T9" fmla="*/ 0 h 1094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104100" h="1094740">
                <a:moveTo>
                  <a:pt x="20104099" y="0"/>
                </a:moveTo>
                <a:lnTo>
                  <a:pt x="0" y="1088806"/>
                </a:lnTo>
                <a:lnTo>
                  <a:pt x="0" y="1094580"/>
                </a:lnTo>
                <a:lnTo>
                  <a:pt x="20104099" y="1094580"/>
                </a:lnTo>
                <a:lnTo>
                  <a:pt x="20104099" y="0"/>
                </a:lnTo>
                <a:close/>
              </a:path>
            </a:pathLst>
          </a:custGeom>
          <a:solidFill>
            <a:srgbClr val="DCDEE0">
              <a:alpha val="29803"/>
            </a:srgbClr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914356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1" y="275405"/>
            <a:ext cx="6403716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sión diag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>
            <a:spLocks/>
          </p:cNvSpPr>
          <p:nvPr userDrawn="1"/>
        </p:nvSpPr>
        <p:spPr bwMode="auto">
          <a:xfrm>
            <a:off x="4130278" y="0"/>
            <a:ext cx="5013722" cy="5143500"/>
          </a:xfrm>
          <a:custGeom>
            <a:avLst/>
            <a:gdLst>
              <a:gd name="T0" fmla="*/ 5196466 w 4152292"/>
              <a:gd name="T1" fmla="*/ 0 h 5715000"/>
              <a:gd name="T2" fmla="*/ 6684962 w 4152292"/>
              <a:gd name="T3" fmla="*/ 0 h 5715000"/>
              <a:gd name="T4" fmla="*/ 6684962 w 4152292"/>
              <a:gd name="T5" fmla="*/ 8545 h 5715000"/>
              <a:gd name="T6" fmla="*/ 6684962 w 4152292"/>
              <a:gd name="T7" fmla="*/ 6858000 h 5715000"/>
              <a:gd name="T8" fmla="*/ 0 w 4152292"/>
              <a:gd name="T9" fmla="*/ 6858000 h 5715000"/>
              <a:gd name="T10" fmla="*/ 1745863 w 4152292"/>
              <a:gd name="T11" fmla="*/ 2 h 5715000"/>
              <a:gd name="T12" fmla="*/ 1762080 w 4152292"/>
              <a:gd name="T13" fmla="*/ 31 h 5715000"/>
              <a:gd name="T14" fmla="*/ 1762080 w 4152292"/>
              <a:gd name="T15" fmla="*/ 1 h 5715000"/>
              <a:gd name="T16" fmla="*/ 5196466 w 4152292"/>
              <a:gd name="T17" fmla="*/ 1 h 5715000"/>
              <a:gd name="T18" fmla="*/ 5196466 w 4152292"/>
              <a:gd name="T19" fmla="*/ 0 h 57150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52292" h="5715000">
                <a:moveTo>
                  <a:pt x="3227729" y="0"/>
                </a:moveTo>
                <a:lnTo>
                  <a:pt x="4152292" y="0"/>
                </a:lnTo>
                <a:lnTo>
                  <a:pt x="4152292" y="7121"/>
                </a:lnTo>
                <a:lnTo>
                  <a:pt x="4152292" y="5715000"/>
                </a:lnTo>
                <a:lnTo>
                  <a:pt x="0" y="5715000"/>
                </a:lnTo>
                <a:lnTo>
                  <a:pt x="1084424" y="2"/>
                </a:lnTo>
                <a:lnTo>
                  <a:pt x="1094497" y="26"/>
                </a:lnTo>
                <a:lnTo>
                  <a:pt x="1094497" y="1"/>
                </a:lnTo>
                <a:lnTo>
                  <a:pt x="3227729" y="1"/>
                </a:lnTo>
                <a:lnTo>
                  <a:pt x="3227729" y="0"/>
                </a:lnTo>
                <a:close/>
              </a:path>
            </a:pathLst>
          </a:custGeom>
          <a:solidFill>
            <a:srgbClr val="F4F4F4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defTabSz="914356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>
              <a:solidFill>
                <a:srgbClr val="004481"/>
              </a:solidFill>
              <a:cs typeface="Arial" pitchFamily="34" charset="0"/>
            </a:endParaRPr>
          </a:p>
        </p:txBody>
      </p:sp>
      <p:sp>
        <p:nvSpPr>
          <p:cNvPr id="4" name="object 2"/>
          <p:cNvSpPr txBox="1"/>
          <p:nvPr userDrawn="1"/>
        </p:nvSpPr>
        <p:spPr>
          <a:xfrm>
            <a:off x="7721203" y="90491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4085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2A86CA"/>
                </a:solidFill>
                <a:ea typeface="ＭＳ Ｐゴシック" pitchFamily="34" charset="-128"/>
                <a:cs typeface="BBVA Office Light"/>
              </a:rPr>
              <a:t>Título presentación </a:t>
            </a:r>
            <a:r>
              <a:rPr lang="es-ES_tradnl" altLang="es-MX" sz="500" dirty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ED210942-2BCB-483A-BEF0-E664FCB2A65A}" type="slidenum">
              <a:rPr lang="es-ES_tradnl" altLang="es-MX" sz="500" smtClean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pPr algn="r" defTabSz="694085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5BBE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0" y="275404"/>
            <a:ext cx="4671378" cy="55022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25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2238" y="4659984"/>
            <a:ext cx="583178" cy="516760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8268" y="4809042"/>
            <a:ext cx="514400" cy="273844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DA7CF9-D18F-43E7-9F73-1C486543D31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179514" y="622556"/>
            <a:ext cx="5040312" cy="7207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Stag Sans Light" panose="020B0303040000020004" pitchFamily="34" charset="0"/>
              </a:defRPr>
            </a:lvl1pPr>
          </a:lstStyle>
          <a:p>
            <a:pPr lvl="0"/>
            <a:endParaRPr lang="es-MX" dirty="0"/>
          </a:p>
        </p:txBody>
      </p:sp>
      <p:sp>
        <p:nvSpPr>
          <p:cNvPr id="10" name="CuadroTexto 9"/>
          <p:cNvSpPr txBox="1"/>
          <p:nvPr userDrawn="1"/>
        </p:nvSpPr>
        <p:spPr>
          <a:xfrm>
            <a:off x="1403648" y="51470"/>
            <a:ext cx="276395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400" dirty="0"/>
              <a:t>Unidad Técnica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 conclu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 Grupo"/>
          <p:cNvGrpSpPr>
            <a:grpSpLocks/>
          </p:cNvGrpSpPr>
          <p:nvPr userDrawn="1"/>
        </p:nvGrpSpPr>
        <p:grpSpPr bwMode="auto">
          <a:xfrm>
            <a:off x="0" y="320282"/>
            <a:ext cx="9144000" cy="4825603"/>
            <a:chOff x="-97" y="426338"/>
            <a:chExt cx="9144097" cy="6435133"/>
          </a:xfrm>
        </p:grpSpPr>
        <p:sp>
          <p:nvSpPr>
            <p:cNvPr id="4" name="3 Rectángulo"/>
            <p:cNvSpPr/>
            <p:nvPr userDrawn="1"/>
          </p:nvSpPr>
          <p:spPr>
            <a:xfrm>
              <a:off x="-97" y="637508"/>
              <a:ext cx="108348" cy="2791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5" name="4 Rectángulo"/>
            <p:cNvSpPr/>
            <p:nvPr userDrawn="1"/>
          </p:nvSpPr>
          <p:spPr>
            <a:xfrm>
              <a:off x="-97" y="426338"/>
              <a:ext cx="108348" cy="2159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6" name="5 Rectángulo"/>
            <p:cNvSpPr/>
            <p:nvPr userDrawn="1"/>
          </p:nvSpPr>
          <p:spPr>
            <a:xfrm>
              <a:off x="-97" y="3424002"/>
              <a:ext cx="108348" cy="300560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7" name="6 Rectángulo"/>
            <p:cNvSpPr/>
            <p:nvPr userDrawn="1"/>
          </p:nvSpPr>
          <p:spPr>
            <a:xfrm>
              <a:off x="-97" y="6005677"/>
              <a:ext cx="9144097" cy="8557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424" y="275880"/>
            <a:ext cx="6143397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 algn="l">
              <a:lnSpc>
                <a:spcPct val="100000"/>
              </a:lnSpc>
              <a:defRPr kumimoji="0" lang="es-ES_tradnl" sz="1700" b="1" i="0" strike="noStrike" cap="none" spc="0" normalizeH="0" baseline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5" y="275405"/>
            <a:ext cx="6146713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38151" y="1288736"/>
            <a:ext cx="8526464" cy="3210402"/>
          </a:xfrm>
          <a:prstGeom prst="rect">
            <a:avLst/>
          </a:prstGeom>
        </p:spPr>
        <p:txBody>
          <a:bodyPr lIns="0" tIns="0" rIns="0" bIns="0"/>
          <a:lstStyle>
            <a:lvl1pPr marL="200011" indent="-200011">
              <a:spcBef>
                <a:spcPts val="3150"/>
              </a:spcBef>
              <a:buSzPct val="130000"/>
              <a:buFontTx/>
              <a:buBlip>
                <a:blip r:embed="rId2"/>
              </a:buBlip>
              <a:defRPr sz="1200">
                <a:solidFill>
                  <a:srgbClr val="666666"/>
                </a:solidFill>
                <a:latin typeface="+mn-lt"/>
              </a:defRPr>
            </a:lvl1pPr>
            <a:lvl2pPr marL="335730" indent="-138104">
              <a:spcBef>
                <a:spcPts val="900"/>
              </a:spcBef>
              <a:buClr>
                <a:srgbClr val="666666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rgbClr val="666666"/>
                </a:solidFill>
                <a:latin typeface="+mn-lt"/>
              </a:defRPr>
            </a:lvl2pPr>
            <a:lvl3pPr marL="470263" indent="-133341">
              <a:spcBef>
                <a:spcPts val="450"/>
              </a:spcBef>
              <a:buClr>
                <a:schemeClr val="accent1"/>
              </a:buClr>
              <a:buFont typeface="BentonSansBBVA Book" pitchFamily="50" charset="0"/>
              <a:buChar char="-"/>
              <a:defRPr sz="1200">
                <a:solidFill>
                  <a:srgbClr val="666666"/>
                </a:solidFill>
                <a:latin typeface="+mn-lt"/>
              </a:defRPr>
            </a:lvl3pPr>
            <a:lvl4pPr marL="601222" indent="-133341">
              <a:spcBef>
                <a:spcPts val="300"/>
              </a:spcBef>
              <a:buSzPct val="80000"/>
              <a:buFont typeface="BentonSansBBVA Book" pitchFamily="50" charset="0"/>
              <a:buChar char="»"/>
              <a:defRPr sz="1100">
                <a:solidFill>
                  <a:srgbClr val="666666"/>
                </a:solidFill>
                <a:latin typeface="+mn-lt"/>
              </a:defRPr>
            </a:lvl4pPr>
            <a:lvl5pPr marL="738135" indent="-133341">
              <a:spcBef>
                <a:spcPts val="150"/>
              </a:spcBef>
              <a:buClr>
                <a:srgbClr val="666666"/>
              </a:buClr>
              <a:buSzPct val="80000"/>
              <a:buFont typeface="BentonSansBBVA Book" pitchFamily="50" charset="0"/>
              <a:buChar char="›"/>
              <a:defRPr sz="11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&amp; Conclus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0 Grupo"/>
          <p:cNvGrpSpPr>
            <a:grpSpLocks/>
          </p:cNvGrpSpPr>
          <p:nvPr userDrawn="1"/>
        </p:nvGrpSpPr>
        <p:grpSpPr bwMode="auto">
          <a:xfrm>
            <a:off x="0" y="320282"/>
            <a:ext cx="9144000" cy="4825603"/>
            <a:chOff x="-97" y="426338"/>
            <a:chExt cx="9144097" cy="6435133"/>
          </a:xfrm>
        </p:grpSpPr>
        <p:sp>
          <p:nvSpPr>
            <p:cNvPr id="6" name="5 Rectángulo"/>
            <p:cNvSpPr/>
            <p:nvPr userDrawn="1"/>
          </p:nvSpPr>
          <p:spPr>
            <a:xfrm>
              <a:off x="-97" y="637508"/>
              <a:ext cx="108348" cy="27912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7" name="6 Rectángulo"/>
            <p:cNvSpPr/>
            <p:nvPr userDrawn="1"/>
          </p:nvSpPr>
          <p:spPr>
            <a:xfrm>
              <a:off x="-97" y="426338"/>
              <a:ext cx="108348" cy="21593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8" name="7 Rectángulo"/>
            <p:cNvSpPr/>
            <p:nvPr userDrawn="1"/>
          </p:nvSpPr>
          <p:spPr>
            <a:xfrm>
              <a:off x="-97" y="3424002"/>
              <a:ext cx="108348" cy="300560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  <p:sp>
          <p:nvSpPr>
            <p:cNvPr id="9" name="8 Rectángulo"/>
            <p:cNvSpPr/>
            <p:nvPr userDrawn="1"/>
          </p:nvSpPr>
          <p:spPr>
            <a:xfrm>
              <a:off x="-97" y="6005677"/>
              <a:ext cx="9144097" cy="8557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6744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_tradnl" sz="1400" u="sng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202" y="275405"/>
            <a:ext cx="6162081" cy="288617"/>
          </a:xfrm>
          <a:prstGeom prst="rect">
            <a:avLst/>
          </a:prstGeom>
        </p:spPr>
        <p:txBody>
          <a:bodyPr wrap="square" lIns="26746" tIns="13373" rIns="26746" bIns="13373">
            <a:spAutoFit/>
          </a:bodyPr>
          <a:lstStyle>
            <a:lvl1pPr>
              <a:defRPr kumimoji="0" lang="es-ES_tradnl" sz="1700" b="1" i="0" strike="noStrike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cs typeface="+mn-cs"/>
              </a:defRPr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s-ES_tradnl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438151" y="1288734"/>
            <a:ext cx="8526464" cy="3068114"/>
          </a:xfrm>
          <a:prstGeom prst="rect">
            <a:avLst/>
          </a:prstGeom>
        </p:spPr>
        <p:txBody>
          <a:bodyPr lIns="0" tIns="0" rIns="0" bIns="0"/>
          <a:lstStyle>
            <a:lvl1pPr marL="200011" indent="-200011">
              <a:spcBef>
                <a:spcPts val="3150"/>
              </a:spcBef>
              <a:buSzPct val="130000"/>
              <a:buFontTx/>
              <a:buBlip>
                <a:blip r:embed="rId2"/>
              </a:buBlip>
              <a:defRPr sz="1200">
                <a:solidFill>
                  <a:srgbClr val="666666"/>
                </a:solidFill>
                <a:latin typeface="+mn-lt"/>
              </a:defRPr>
            </a:lvl1pPr>
            <a:lvl2pPr marL="335730" indent="-138104">
              <a:spcBef>
                <a:spcPts val="900"/>
              </a:spcBef>
              <a:buClr>
                <a:srgbClr val="666666"/>
              </a:buClr>
              <a:buSzPct val="80000"/>
              <a:buFont typeface="Arial" panose="020B0604020202020204" pitchFamily="34" charset="0"/>
              <a:buChar char="•"/>
              <a:defRPr sz="1200">
                <a:solidFill>
                  <a:srgbClr val="666666"/>
                </a:solidFill>
                <a:latin typeface="+mn-lt"/>
              </a:defRPr>
            </a:lvl2pPr>
            <a:lvl3pPr marL="470263" indent="-133341">
              <a:spcBef>
                <a:spcPts val="450"/>
              </a:spcBef>
              <a:buClr>
                <a:schemeClr val="accent1"/>
              </a:buClr>
              <a:buFont typeface="BentonSansBBVA Book" pitchFamily="50" charset="0"/>
              <a:buChar char="-"/>
              <a:defRPr sz="1200">
                <a:solidFill>
                  <a:srgbClr val="666666"/>
                </a:solidFill>
                <a:latin typeface="+mn-lt"/>
              </a:defRPr>
            </a:lvl3pPr>
            <a:lvl4pPr marL="601222" indent="-133341">
              <a:spcBef>
                <a:spcPts val="300"/>
              </a:spcBef>
              <a:buSzPct val="80000"/>
              <a:buFont typeface="BentonSansBBVA Book" pitchFamily="50" charset="0"/>
              <a:buChar char="»"/>
              <a:defRPr sz="1100">
                <a:solidFill>
                  <a:srgbClr val="666666"/>
                </a:solidFill>
                <a:latin typeface="+mn-lt"/>
              </a:defRPr>
            </a:lvl4pPr>
            <a:lvl5pPr marL="738135" indent="-133341">
              <a:spcBef>
                <a:spcPts val="150"/>
              </a:spcBef>
              <a:buClr>
                <a:srgbClr val="666666"/>
              </a:buClr>
              <a:buSzPct val="80000"/>
              <a:buFont typeface="BentonSansBBVA Book" pitchFamily="50" charset="0"/>
              <a:buChar char="›"/>
              <a:defRPr sz="110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ES_tradnl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31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84" indent="0" algn="ctr">
              <a:buNone/>
              <a:defRPr sz="1500"/>
            </a:lvl2pPr>
            <a:lvl3pPr marL="685569" indent="0" algn="ctr">
              <a:buNone/>
              <a:defRPr sz="1400"/>
            </a:lvl3pPr>
            <a:lvl4pPr marL="1028356" indent="0" algn="ctr">
              <a:buNone/>
              <a:defRPr sz="1200"/>
            </a:lvl4pPr>
            <a:lvl5pPr marL="1371139" indent="0" algn="ctr">
              <a:buNone/>
              <a:defRPr sz="1200"/>
            </a:lvl5pPr>
            <a:lvl6pPr marL="1713927" indent="0" algn="ctr">
              <a:buNone/>
              <a:defRPr sz="1200"/>
            </a:lvl6pPr>
            <a:lvl7pPr marL="2056708" indent="0" algn="ctr">
              <a:buNone/>
              <a:defRPr sz="1200"/>
            </a:lvl7pPr>
            <a:lvl8pPr marL="2399492" indent="0" algn="ctr">
              <a:buNone/>
              <a:defRPr sz="1200"/>
            </a:lvl8pPr>
            <a:lvl9pPr marL="2742273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fld id="{095DDB11-BACD-44B3-9831-844FF1B383D5}" type="datetimeFigureOut">
              <a:rPr lang="es-US" smtClean="0"/>
              <a:pPr/>
              <a:t>10/28/2020</a:t>
            </a:fld>
            <a:endParaRPr lang="es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58" tIns="34282" rIns="68558" bIns="34282"/>
          <a:lstStyle/>
          <a:p>
            <a:endParaRPr lang="es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40808-2862-403C-ACBF-D5E5A8827021}" type="slidenum">
              <a:rPr lang="es-US" smtClean="0"/>
              <a:pPr/>
              <a:t>‹Nº›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86575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59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254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92238" y="4659984"/>
            <a:ext cx="583178" cy="516760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8268" y="4809042"/>
            <a:ext cx="514400" cy="273844"/>
          </a:xfr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DA7CF9-D18F-43E7-9F73-1C486543D316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179514" y="622556"/>
            <a:ext cx="5040312" cy="7207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  <a:latin typeface="Stag Sans Light" panose="020B0303040000020004" pitchFamily="34" charset="0"/>
              </a:defRPr>
            </a:lvl1pPr>
          </a:lstStyle>
          <a:p>
            <a:pPr lvl="0"/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-31" y="459090"/>
            <a:ext cx="8229600" cy="357184"/>
          </a:xfrm>
          <a:prstGeom prst="rect">
            <a:avLst/>
          </a:prstGeom>
        </p:spPr>
        <p:txBody>
          <a:bodyPr vert="horz" lIns="91410" tIns="45705" rIns="91410" bIns="45705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00259"/>
            <a:ext cx="8229600" cy="2594377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3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7CF9-D18F-43E7-9F73-1C486543D31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4" r:id="rId5"/>
    <p:sldLayoutId id="2147483649" r:id="rId6"/>
    <p:sldLayoutId id="2147483661" r:id="rId7"/>
    <p:sldLayoutId id="2147483662" r:id="rId8"/>
    <p:sldLayoutId id="2147484074" r:id="rId9"/>
  </p:sldLayoutIdLst>
  <p:hf hdr="0" ftr="0" dt="0"/>
  <p:txStyles>
    <p:titleStyle>
      <a:lvl1pPr algn="l" defTabSz="914095" rtl="0" eaLnBrk="1" latinLnBrk="0" hangingPunct="1">
        <a:spcBef>
          <a:spcPct val="0"/>
        </a:spcBef>
        <a:buNone/>
        <a:defRPr sz="2000" kern="1200">
          <a:solidFill>
            <a:srgbClr val="00B0F0"/>
          </a:solidFill>
          <a:latin typeface="Stag Sans Light" pitchFamily="34" charset="0"/>
          <a:ea typeface="+mj-ea"/>
          <a:cs typeface="+mj-cs"/>
        </a:defRPr>
      </a:lvl1pPr>
    </p:titleStyle>
    <p:bodyStyle>
      <a:lvl1pPr marL="342784" indent="-342784" algn="l" defTabSz="91409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02" indent="-285655" algn="l" defTabSz="91409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16" indent="-228523" algn="l" defTabSz="9140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60" indent="-228523" algn="l" defTabSz="91409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08" indent="-228523" algn="l" defTabSz="91409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3" algn="l" defTabSz="9140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2" indent="-228523" algn="l" defTabSz="9140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46" indent="-228523" algn="l" defTabSz="9140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1" indent="-228523" algn="l" defTabSz="91409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5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9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0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3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1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67" algn="l" defTabSz="9140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 userDrawn="1"/>
        </p:nvSpPr>
        <p:spPr>
          <a:xfrm>
            <a:off x="7721203" y="90497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3979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2A86CA"/>
                </a:solidFill>
                <a:ea typeface="ＭＳ Ｐゴシック" pitchFamily="34" charset="-128"/>
                <a:cs typeface="BBVA Office Light" pitchFamily="34" charset="0"/>
              </a:rPr>
              <a:t>Título presentación </a:t>
            </a:r>
            <a:r>
              <a:rPr lang="es-ES_tradnl" altLang="es-MX" sz="500" dirty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E8229C0C-589C-4AFF-8A17-5EFC2F6137E3}" type="slidenum">
              <a:rPr lang="es-ES_tradnl" altLang="es-MX" sz="500" smtClean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pPr algn="r" defTabSz="693979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5BBE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</p:sldLayoutIdLst>
  <p:hf hdr="0" ftr="0" dt="0"/>
  <p:txStyles>
    <p:titleStyle>
      <a:lvl1pPr algn="l" defTabSz="266644" rtl="0" eaLnBrk="0" fontAlgn="base" hangingPunct="0">
        <a:spcBef>
          <a:spcPct val="0"/>
        </a:spcBef>
        <a:spcAft>
          <a:spcPct val="0"/>
        </a:spcAft>
        <a:defRPr lang="es-ES" sz="500" b="1" kern="1200" spc="23" dirty="0">
          <a:solidFill>
            <a:schemeClr val="tx2"/>
          </a:solidFill>
          <a:latin typeface="+mn-lt"/>
          <a:ea typeface="ＭＳ Ｐゴシック" charset="-128"/>
          <a:cs typeface="Whitney BlackSC" pitchFamily="50" charset="0"/>
        </a:defRPr>
      </a:lvl1pPr>
      <a:lvl2pPr algn="l" defTabSz="266644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2pPr>
      <a:lvl3pPr algn="l" defTabSz="266644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3pPr>
      <a:lvl4pPr algn="l" defTabSz="266644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4pPr>
      <a:lvl5pPr algn="l" defTabSz="266644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5pPr>
      <a:lvl6pPr marL="267391" algn="ctr" defTabSz="267391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534779" algn="ctr" defTabSz="267391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802164" algn="ctr" defTabSz="267391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069552" algn="ctr" defTabSz="267391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99980" indent="-199980" algn="l" defTabSz="266644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34482" indent="-166652" algn="l" defTabSz="266644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67790" indent="-133322" algn="l" defTabSz="266644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35618" indent="-133322" algn="l" defTabSz="266644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02259" indent="-133322" algn="l" defTabSz="266644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470638" indent="-133695" algn="l" defTabSz="267391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38024" indent="-133695" algn="l" defTabSz="267391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05411" indent="-133695" algn="l" defTabSz="267391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2798" indent="-133695" algn="l" defTabSz="267391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26739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7391" algn="l" defTabSz="26739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4779" algn="l" defTabSz="26739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2164" algn="l" defTabSz="26739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552" algn="l" defTabSz="26739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36941" algn="l" defTabSz="26739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4327" algn="l" defTabSz="26739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1718" algn="l" defTabSz="26739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39102" algn="l" defTabSz="267391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-31" y="459090"/>
            <a:ext cx="8229600" cy="357184"/>
          </a:xfrm>
          <a:prstGeom prst="rect">
            <a:avLst/>
          </a:prstGeom>
        </p:spPr>
        <p:txBody>
          <a:bodyPr vert="horz" lIns="91424" tIns="45712" rIns="91424" bIns="45712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2000250"/>
            <a:ext cx="8229600" cy="259437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3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l" defTabSz="91422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srgbClr val="094FA4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ctr" defTabSz="91422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srgbClr val="094FA4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lvl1pPr algn="r" defTabSz="91422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A7CF9-D18F-43E7-9F73-1C486543D316}" type="slidenum">
              <a:rPr lang="es-ES" smtClean="0">
                <a:solidFill>
                  <a:srgbClr val="094FA4">
                    <a:tint val="75000"/>
                  </a:srgbClr>
                </a:solidFill>
              </a:rPr>
              <a:pPr/>
              <a:t>‹Nº›</a:t>
            </a:fld>
            <a:endParaRPr lang="es-ES" dirty="0">
              <a:solidFill>
                <a:srgbClr val="094FA4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</p:sldLayoutIdLst>
  <p:hf hdr="0" ftr="0" dt="0"/>
  <p:txStyles>
    <p:titleStyle>
      <a:lvl1pPr algn="l" defTabSz="914221" rtl="0" eaLnBrk="1" latinLnBrk="0" hangingPunct="1">
        <a:spcBef>
          <a:spcPct val="0"/>
        </a:spcBef>
        <a:buNone/>
        <a:defRPr sz="2000" kern="1200">
          <a:solidFill>
            <a:srgbClr val="00B0F0"/>
          </a:solidFill>
          <a:latin typeface="Stag Sans Light" pitchFamily="34" charset="0"/>
          <a:ea typeface="+mj-ea"/>
          <a:cs typeface="+mj-cs"/>
        </a:defRPr>
      </a:lvl1pPr>
    </p:titleStyle>
    <p:bodyStyle>
      <a:lvl1pPr marL="342831" indent="-342831" algn="l" defTabSz="9142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6" indent="-285694" algn="l" defTabSz="9142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5" indent="-228552" algn="l" defTabSz="9142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3" indent="-228552" algn="l" defTabSz="9142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3" indent="-228552" algn="l" defTabSz="9142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01" indent="-228552" algn="l" defTabSz="9142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13" indent="-228552" algn="l" defTabSz="9142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22" indent="-228552" algn="l" defTabSz="9142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2" algn="l" defTabSz="9142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8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1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0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41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8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6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4" algn="l" defTabSz="9142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 userDrawn="1"/>
        </p:nvSpPr>
        <p:spPr>
          <a:xfrm>
            <a:off x="7721203" y="90491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4050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2A86CA"/>
                </a:solidFill>
                <a:ea typeface="ＭＳ Ｐゴシック" pitchFamily="34" charset="-128"/>
                <a:cs typeface="BBVA Office Light"/>
              </a:rPr>
              <a:t>Título presentación </a:t>
            </a:r>
            <a:r>
              <a:rPr lang="es-ES_tradnl" altLang="es-MX" sz="500" dirty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E69E47E7-F155-499D-8813-D7222A9744D0}" type="slidenum">
              <a:rPr lang="es-ES_tradnl" altLang="es-MX" sz="500" smtClean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pPr algn="r" defTabSz="694050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5BBE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</p:sldLayoutIdLst>
  <p:hf hdr="0" ftr="0" dt="0"/>
  <p:txStyles>
    <p:titleStyle>
      <a:lvl1pPr algn="l" defTabSz="266667" rtl="0" eaLnBrk="0" fontAlgn="base" hangingPunct="0">
        <a:spcBef>
          <a:spcPct val="0"/>
        </a:spcBef>
        <a:spcAft>
          <a:spcPct val="0"/>
        </a:spcAft>
        <a:defRPr lang="es-ES" sz="500" b="1" kern="1200" spc="23" dirty="0">
          <a:solidFill>
            <a:schemeClr val="tx2"/>
          </a:solidFill>
          <a:latin typeface="+mn-lt"/>
          <a:ea typeface="ＭＳ Ｐゴシック" charset="-128"/>
          <a:cs typeface="Whitney BlackSC" pitchFamily="50" charset="0"/>
        </a:defRPr>
      </a:lvl1pPr>
      <a:lvl2pPr algn="l" defTabSz="266667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2pPr>
      <a:lvl3pPr algn="l" defTabSz="266667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3pPr>
      <a:lvl4pPr algn="l" defTabSz="266667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4pPr>
      <a:lvl5pPr algn="l" defTabSz="266667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5pPr>
      <a:lvl6pPr marL="267418" algn="ctr" defTabSz="26741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534833" algn="ctr" defTabSz="26741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802247" algn="ctr" defTabSz="26741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069662" algn="ctr" defTabSz="267418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00000" indent="-200000" algn="l" defTabSz="266667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34526" indent="-166669" algn="l" defTabSz="266667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67860" indent="-133335" algn="l" defTabSz="266667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35714" indent="-133335" algn="l" defTabSz="266667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02383" indent="-133335" algn="l" defTabSz="266667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470789" indent="-133709" algn="l" defTabSz="267418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38203" indent="-133709" algn="l" defTabSz="267418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05618" indent="-133709" algn="l" defTabSz="267418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3034" indent="-133709" algn="l" defTabSz="267418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26741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18" algn="l" defTabSz="26741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4833" algn="l" defTabSz="26741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2247" algn="l" defTabSz="26741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662" algn="l" defTabSz="26741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37079" algn="l" defTabSz="26741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4493" algn="l" defTabSz="26741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1909" algn="l" defTabSz="26741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39324" algn="l" defTabSz="26741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 userDrawn="1"/>
        </p:nvSpPr>
        <p:spPr>
          <a:xfrm>
            <a:off x="7721203" y="90491"/>
            <a:ext cx="1214438" cy="9233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 defTabSz="694085" fontAlgn="base">
              <a:spcBef>
                <a:spcPct val="0"/>
              </a:spcBef>
              <a:spcAft>
                <a:spcPct val="0"/>
              </a:spcAft>
              <a:buSzPct val="150000"/>
            </a:pPr>
            <a:r>
              <a:rPr lang="es-ES_tradnl" altLang="es-MX" sz="600" dirty="0">
                <a:solidFill>
                  <a:srgbClr val="2A86CA"/>
                </a:solidFill>
                <a:ea typeface="ＭＳ Ｐゴシック" pitchFamily="34" charset="-128"/>
                <a:cs typeface="BBVA Office Light"/>
              </a:rPr>
              <a:t>Título presentación </a:t>
            </a:r>
            <a:r>
              <a:rPr lang="es-ES_tradnl" altLang="es-MX" sz="500" dirty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t>/ </a:t>
            </a:r>
            <a:fld id="{E69E47E7-F155-499D-8813-D7222A9744D0}" type="slidenum">
              <a:rPr lang="es-ES_tradnl" altLang="es-MX" sz="500" smtClean="0">
                <a:solidFill>
                  <a:srgbClr val="5BBEFF"/>
                </a:solidFill>
                <a:ea typeface="ＭＳ Ｐゴシック" pitchFamily="34" charset="-128"/>
                <a:cs typeface="BBVA Office Book" pitchFamily="34" charset="0"/>
              </a:rPr>
              <a:pPr algn="r" defTabSz="694085" fontAlgn="base">
                <a:spcBef>
                  <a:spcPct val="0"/>
                </a:spcBef>
                <a:spcAft>
                  <a:spcPct val="0"/>
                </a:spcAft>
                <a:buSzPct val="150000"/>
              </a:pPr>
              <a:t>‹Nº›</a:t>
            </a:fld>
            <a:endParaRPr lang="es-ES_tradnl" altLang="es-MX" sz="600" b="1" dirty="0">
              <a:solidFill>
                <a:srgbClr val="5BBEFF"/>
              </a:solidFill>
              <a:ea typeface="ＭＳ Ｐゴシック" pitchFamily="34" charset="-128"/>
              <a:cs typeface="BBVA Office Book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</p:sldLayoutIdLst>
  <p:hf hdr="0" ftr="0" dt="0"/>
  <p:txStyles>
    <p:titleStyle>
      <a:lvl1pPr algn="l" defTabSz="266680" rtl="0" eaLnBrk="0" fontAlgn="base" hangingPunct="0">
        <a:spcBef>
          <a:spcPct val="0"/>
        </a:spcBef>
        <a:spcAft>
          <a:spcPct val="0"/>
        </a:spcAft>
        <a:defRPr lang="es-ES" sz="500" b="1" kern="1200" spc="23" dirty="0">
          <a:solidFill>
            <a:schemeClr val="tx2"/>
          </a:solidFill>
          <a:latin typeface="+mn-lt"/>
          <a:ea typeface="ＭＳ Ｐゴシック" charset="-128"/>
          <a:cs typeface="Whitney BlackSC" pitchFamily="50" charset="0"/>
        </a:defRPr>
      </a:lvl1pPr>
      <a:lvl2pPr algn="l" defTabSz="266680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2pPr>
      <a:lvl3pPr algn="l" defTabSz="266680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3pPr>
      <a:lvl4pPr algn="l" defTabSz="266680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4pPr>
      <a:lvl5pPr algn="l" defTabSz="266680" rtl="0" eaLnBrk="0" fontAlgn="base" hangingPunct="0">
        <a:spcBef>
          <a:spcPct val="0"/>
        </a:spcBef>
        <a:spcAft>
          <a:spcPct val="0"/>
        </a:spcAft>
        <a:defRPr sz="500" b="1">
          <a:solidFill>
            <a:schemeClr val="tx2"/>
          </a:solidFill>
          <a:latin typeface="Arial" pitchFamily="34" charset="0"/>
          <a:ea typeface="ＭＳ Ｐゴシック" charset="-128"/>
          <a:cs typeface="Whitney BlackSC"/>
        </a:defRPr>
      </a:lvl5pPr>
      <a:lvl6pPr marL="267430" algn="ctr" defTabSz="26743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534859" algn="ctr" defTabSz="26743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802287" algn="ctr" defTabSz="26743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069716" algn="ctr" defTabSz="26743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00011" indent="-200011" algn="l" defTabSz="266680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•"/>
        <a:defRPr sz="19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34548" indent="-166676" algn="l" defTabSz="266680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667893" indent="-133341" algn="l" defTabSz="266680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935762" indent="-133341" algn="l" defTabSz="266680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02442" indent="-133341" algn="l" defTabSz="266680" rtl="0" eaLnBrk="0" fontAlgn="base" hangingPunct="0">
        <a:spcBef>
          <a:spcPct val="20000"/>
        </a:spcBef>
        <a:spcAft>
          <a:spcPct val="0"/>
        </a:spcAft>
        <a:buFont typeface="BBVA Office Book" pitchFamily="34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470861" indent="-133714" algn="l" defTabSz="26743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38288" indent="-133714" algn="l" defTabSz="26743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05718" indent="-133714" algn="l" defTabSz="26743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73148" indent="-133714" algn="l" defTabSz="26743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2674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67430" algn="l" defTabSz="2674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34859" algn="l" defTabSz="2674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02287" algn="l" defTabSz="2674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069716" algn="l" defTabSz="2674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337146" algn="l" defTabSz="2674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04573" algn="l" defTabSz="2674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872004" algn="l" defTabSz="2674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39432" algn="l" defTabSz="26743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5813958" y="708344"/>
            <a:ext cx="624380" cy="349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14%</a:t>
            </a:r>
          </a:p>
        </p:txBody>
      </p:sp>
      <p:grpSp>
        <p:nvGrpSpPr>
          <p:cNvPr id="11" name="148 Grupo"/>
          <p:cNvGrpSpPr/>
          <p:nvPr/>
        </p:nvGrpSpPr>
        <p:grpSpPr>
          <a:xfrm>
            <a:off x="2771800" y="491197"/>
            <a:ext cx="2662661" cy="2643266"/>
            <a:chOff x="2406295" y="1459282"/>
            <a:chExt cx="2756269" cy="2793787"/>
          </a:xfrm>
          <a:solidFill>
            <a:schemeClr val="tx2">
              <a:lumMod val="50000"/>
            </a:schemeClr>
          </a:solidFill>
        </p:grpSpPr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803692" y="3071480"/>
              <a:ext cx="856300" cy="1181589"/>
            </a:xfrm>
            <a:custGeom>
              <a:avLst/>
              <a:gdLst>
                <a:gd name="T0" fmla="*/ 2696713 w 671"/>
                <a:gd name="T1" fmla="*/ 7820496 h 806"/>
                <a:gd name="T2" fmla="*/ 3852542 w 671"/>
                <a:gd name="T3" fmla="*/ 0 h 806"/>
                <a:gd name="T4" fmla="*/ 4237602 w 671"/>
                <a:gd name="T5" fmla="*/ 977740 h 806"/>
                <a:gd name="T6" fmla="*/ 5008048 w 671"/>
                <a:gd name="T7" fmla="*/ 6842753 h 806"/>
                <a:gd name="T8" fmla="*/ 6163873 w 671"/>
                <a:gd name="T9" fmla="*/ 15640993 h 806"/>
                <a:gd name="T10" fmla="*/ 6549254 w 671"/>
                <a:gd name="T11" fmla="*/ 19550531 h 806"/>
                <a:gd name="T12" fmla="*/ 6549254 w 671"/>
                <a:gd name="T13" fmla="*/ 20528266 h 806"/>
                <a:gd name="T14" fmla="*/ 6934315 w 671"/>
                <a:gd name="T15" fmla="*/ 24438499 h 806"/>
                <a:gd name="T16" fmla="*/ 6934315 w 671"/>
                <a:gd name="T17" fmla="*/ 35191510 h 806"/>
                <a:gd name="T18" fmla="*/ 7319702 w 671"/>
                <a:gd name="T19" fmla="*/ 39101770 h 806"/>
                <a:gd name="T20" fmla="*/ 8090138 w 671"/>
                <a:gd name="T21" fmla="*/ 45944501 h 806"/>
                <a:gd name="T22" fmla="*/ 9245974 w 671"/>
                <a:gd name="T23" fmla="*/ 46922236 h 806"/>
                <a:gd name="T24" fmla="*/ 10016416 w 671"/>
                <a:gd name="T25" fmla="*/ 53764994 h 806"/>
                <a:gd name="T26" fmla="*/ 11172239 w 671"/>
                <a:gd name="T27" fmla="*/ 70383020 h 806"/>
                <a:gd name="T28" fmla="*/ 11557300 w 671"/>
                <a:gd name="T29" fmla="*/ 70383020 h 806"/>
                <a:gd name="T30" fmla="*/ 11557300 w 671"/>
                <a:gd name="T31" fmla="*/ 79180595 h 806"/>
                <a:gd name="T32" fmla="*/ 11557300 w 671"/>
                <a:gd name="T33" fmla="*/ 79180595 h 806"/>
                <a:gd name="T34" fmla="*/ 11172239 w 671"/>
                <a:gd name="T35" fmla="*/ 79180595 h 806"/>
                <a:gd name="T36" fmla="*/ 10786852 w 671"/>
                <a:gd name="T37" fmla="*/ 80158303 h 806"/>
                <a:gd name="T38" fmla="*/ 10016416 w 671"/>
                <a:gd name="T39" fmla="*/ 75271070 h 806"/>
                <a:gd name="T40" fmla="*/ 9631029 w 671"/>
                <a:gd name="T41" fmla="*/ 70383020 h 806"/>
                <a:gd name="T42" fmla="*/ 7704751 w 671"/>
                <a:gd name="T43" fmla="*/ 61584792 h 806"/>
                <a:gd name="T44" fmla="*/ 6549254 w 671"/>
                <a:gd name="T45" fmla="*/ 53764994 h 806"/>
                <a:gd name="T46" fmla="*/ 6934315 w 671"/>
                <a:gd name="T47" fmla="*/ 51809550 h 806"/>
                <a:gd name="T48" fmla="*/ 6163873 w 671"/>
                <a:gd name="T49" fmla="*/ 49854761 h 806"/>
                <a:gd name="T50" fmla="*/ 6163873 w 671"/>
                <a:gd name="T51" fmla="*/ 49854761 h 806"/>
                <a:gd name="T52" fmla="*/ 5778816 w 671"/>
                <a:gd name="T53" fmla="*/ 46922236 h 806"/>
                <a:gd name="T54" fmla="*/ 5778816 w 671"/>
                <a:gd name="T55" fmla="*/ 40079506 h 806"/>
                <a:gd name="T56" fmla="*/ 5008048 w 671"/>
                <a:gd name="T57" fmla="*/ 43989030 h 806"/>
                <a:gd name="T58" fmla="*/ 4237602 w 671"/>
                <a:gd name="T59" fmla="*/ 42034268 h 806"/>
                <a:gd name="T60" fmla="*/ 4237602 w 671"/>
                <a:gd name="T61" fmla="*/ 35191510 h 806"/>
                <a:gd name="T62" fmla="*/ 3082100 w 671"/>
                <a:gd name="T63" fmla="*/ 30303542 h 806"/>
                <a:gd name="T64" fmla="*/ 2696713 w 671"/>
                <a:gd name="T65" fmla="*/ 28348746 h 806"/>
                <a:gd name="T66" fmla="*/ 2311330 w 671"/>
                <a:gd name="T67" fmla="*/ 24438499 h 806"/>
                <a:gd name="T68" fmla="*/ 1155828 w 671"/>
                <a:gd name="T69" fmla="*/ 23460778 h 806"/>
                <a:gd name="T70" fmla="*/ 0 w 671"/>
                <a:gd name="T71" fmla="*/ 17595755 h 806"/>
                <a:gd name="T72" fmla="*/ 770444 w 671"/>
                <a:gd name="T73" fmla="*/ 11730743 h 806"/>
                <a:gd name="T74" fmla="*/ 1155828 w 671"/>
                <a:gd name="T75" fmla="*/ 12707777 h 806"/>
                <a:gd name="T76" fmla="*/ 1540888 w 671"/>
                <a:gd name="T77" fmla="*/ 9775266 h 8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1"/>
                <a:gd name="T118" fmla="*/ 0 h 806"/>
                <a:gd name="T119" fmla="*/ 671 w 671"/>
                <a:gd name="T120" fmla="*/ 806 h 8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1" h="806">
                  <a:moveTo>
                    <a:pt x="136" y="56"/>
                  </a:moveTo>
                  <a:lnTo>
                    <a:pt x="144" y="72"/>
                  </a:lnTo>
                  <a:lnTo>
                    <a:pt x="184" y="0"/>
                  </a:lnTo>
                  <a:lnTo>
                    <a:pt x="216" y="0"/>
                  </a:lnTo>
                  <a:lnTo>
                    <a:pt x="232" y="8"/>
                  </a:lnTo>
                  <a:lnTo>
                    <a:pt x="248" y="16"/>
                  </a:lnTo>
                  <a:lnTo>
                    <a:pt x="264" y="64"/>
                  </a:lnTo>
                  <a:lnTo>
                    <a:pt x="280" y="64"/>
                  </a:lnTo>
                  <a:lnTo>
                    <a:pt x="288" y="152"/>
                  </a:lnTo>
                  <a:lnTo>
                    <a:pt x="344" y="152"/>
                  </a:lnTo>
                  <a:lnTo>
                    <a:pt x="368" y="176"/>
                  </a:lnTo>
                  <a:lnTo>
                    <a:pt x="368" y="192"/>
                  </a:lnTo>
                  <a:lnTo>
                    <a:pt x="360" y="192"/>
                  </a:lnTo>
                  <a:lnTo>
                    <a:pt x="368" y="208"/>
                  </a:lnTo>
                  <a:lnTo>
                    <a:pt x="384" y="208"/>
                  </a:lnTo>
                  <a:lnTo>
                    <a:pt x="392" y="248"/>
                  </a:lnTo>
                  <a:lnTo>
                    <a:pt x="384" y="312"/>
                  </a:lnTo>
                  <a:lnTo>
                    <a:pt x="400" y="351"/>
                  </a:lnTo>
                  <a:lnTo>
                    <a:pt x="416" y="375"/>
                  </a:lnTo>
                  <a:lnTo>
                    <a:pt x="416" y="391"/>
                  </a:lnTo>
                  <a:lnTo>
                    <a:pt x="448" y="391"/>
                  </a:lnTo>
                  <a:lnTo>
                    <a:pt x="464" y="463"/>
                  </a:lnTo>
                  <a:lnTo>
                    <a:pt x="495" y="495"/>
                  </a:lnTo>
                  <a:lnTo>
                    <a:pt x="527" y="471"/>
                  </a:lnTo>
                  <a:lnTo>
                    <a:pt x="567" y="495"/>
                  </a:lnTo>
                  <a:lnTo>
                    <a:pt x="583" y="535"/>
                  </a:lnTo>
                  <a:lnTo>
                    <a:pt x="575" y="567"/>
                  </a:lnTo>
                  <a:lnTo>
                    <a:pt x="647" y="703"/>
                  </a:lnTo>
                  <a:lnTo>
                    <a:pt x="671" y="703"/>
                  </a:lnTo>
                  <a:lnTo>
                    <a:pt x="671" y="711"/>
                  </a:lnTo>
                  <a:lnTo>
                    <a:pt x="647" y="727"/>
                  </a:lnTo>
                  <a:lnTo>
                    <a:pt x="663" y="798"/>
                  </a:lnTo>
                  <a:lnTo>
                    <a:pt x="655" y="798"/>
                  </a:lnTo>
                  <a:lnTo>
                    <a:pt x="663" y="798"/>
                  </a:lnTo>
                  <a:lnTo>
                    <a:pt x="655" y="798"/>
                  </a:lnTo>
                  <a:lnTo>
                    <a:pt x="631" y="798"/>
                  </a:lnTo>
                  <a:lnTo>
                    <a:pt x="615" y="774"/>
                  </a:lnTo>
                  <a:lnTo>
                    <a:pt x="615" y="806"/>
                  </a:lnTo>
                  <a:lnTo>
                    <a:pt x="551" y="750"/>
                  </a:lnTo>
                  <a:lnTo>
                    <a:pt x="567" y="750"/>
                  </a:lnTo>
                  <a:lnTo>
                    <a:pt x="575" y="743"/>
                  </a:lnTo>
                  <a:lnTo>
                    <a:pt x="535" y="711"/>
                  </a:lnTo>
                  <a:lnTo>
                    <a:pt x="527" y="719"/>
                  </a:lnTo>
                  <a:lnTo>
                    <a:pt x="432" y="615"/>
                  </a:lnTo>
                  <a:lnTo>
                    <a:pt x="432" y="599"/>
                  </a:lnTo>
                  <a:lnTo>
                    <a:pt x="384" y="535"/>
                  </a:lnTo>
                  <a:lnTo>
                    <a:pt x="392" y="535"/>
                  </a:lnTo>
                  <a:lnTo>
                    <a:pt x="392" y="519"/>
                  </a:lnTo>
                  <a:lnTo>
                    <a:pt x="360" y="495"/>
                  </a:lnTo>
                  <a:lnTo>
                    <a:pt x="352" y="503"/>
                  </a:lnTo>
                  <a:lnTo>
                    <a:pt x="328" y="487"/>
                  </a:lnTo>
                  <a:lnTo>
                    <a:pt x="352" y="495"/>
                  </a:lnTo>
                  <a:lnTo>
                    <a:pt x="352" y="479"/>
                  </a:lnTo>
                  <a:lnTo>
                    <a:pt x="320" y="471"/>
                  </a:lnTo>
                  <a:lnTo>
                    <a:pt x="296" y="463"/>
                  </a:lnTo>
                  <a:lnTo>
                    <a:pt x="320" y="399"/>
                  </a:lnTo>
                  <a:lnTo>
                    <a:pt x="320" y="439"/>
                  </a:lnTo>
                  <a:lnTo>
                    <a:pt x="288" y="439"/>
                  </a:lnTo>
                  <a:lnTo>
                    <a:pt x="248" y="415"/>
                  </a:lnTo>
                  <a:lnTo>
                    <a:pt x="248" y="423"/>
                  </a:lnTo>
                  <a:lnTo>
                    <a:pt x="232" y="407"/>
                  </a:lnTo>
                  <a:lnTo>
                    <a:pt x="248" y="359"/>
                  </a:lnTo>
                  <a:lnTo>
                    <a:pt x="200" y="328"/>
                  </a:lnTo>
                  <a:lnTo>
                    <a:pt x="184" y="304"/>
                  </a:lnTo>
                  <a:lnTo>
                    <a:pt x="168" y="304"/>
                  </a:lnTo>
                  <a:lnTo>
                    <a:pt x="144" y="280"/>
                  </a:lnTo>
                  <a:lnTo>
                    <a:pt x="120" y="272"/>
                  </a:lnTo>
                  <a:lnTo>
                    <a:pt x="120" y="248"/>
                  </a:lnTo>
                  <a:lnTo>
                    <a:pt x="72" y="216"/>
                  </a:lnTo>
                  <a:lnTo>
                    <a:pt x="64" y="232"/>
                  </a:lnTo>
                  <a:lnTo>
                    <a:pt x="32" y="208"/>
                  </a:lnTo>
                  <a:lnTo>
                    <a:pt x="0" y="176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64" y="128"/>
                  </a:lnTo>
                  <a:lnTo>
                    <a:pt x="72" y="104"/>
                  </a:lnTo>
                  <a:lnTo>
                    <a:pt x="72" y="96"/>
                  </a:lnTo>
                  <a:lnTo>
                    <a:pt x="136" y="56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2406295" y="1459282"/>
              <a:ext cx="744228" cy="1286658"/>
            </a:xfrm>
            <a:custGeom>
              <a:avLst/>
              <a:gdLst>
                <a:gd name="T0" fmla="*/ 0 w 583"/>
                <a:gd name="T1" fmla="*/ 2924890 h 878"/>
                <a:gd name="T2" fmla="*/ 386308 w 583"/>
                <a:gd name="T3" fmla="*/ 11700259 h 878"/>
                <a:gd name="T4" fmla="*/ 386308 w 583"/>
                <a:gd name="T5" fmla="*/ 11700259 h 878"/>
                <a:gd name="T6" fmla="*/ 772615 w 583"/>
                <a:gd name="T7" fmla="*/ 15600357 h 878"/>
                <a:gd name="T8" fmla="*/ 772615 w 583"/>
                <a:gd name="T9" fmla="*/ 17550752 h 878"/>
                <a:gd name="T10" fmla="*/ 772615 w 583"/>
                <a:gd name="T11" fmla="*/ 20475628 h 878"/>
                <a:gd name="T12" fmla="*/ 1544904 w 583"/>
                <a:gd name="T13" fmla="*/ 29251014 h 878"/>
                <a:gd name="T14" fmla="*/ 2317517 w 583"/>
                <a:gd name="T15" fmla="*/ 33151095 h 878"/>
                <a:gd name="T16" fmla="*/ 1931210 w 583"/>
                <a:gd name="T17" fmla="*/ 40951257 h 878"/>
                <a:gd name="T18" fmla="*/ 2317517 w 583"/>
                <a:gd name="T19" fmla="*/ 41926474 h 878"/>
                <a:gd name="T20" fmla="*/ 2317517 w 583"/>
                <a:gd name="T21" fmla="*/ 47776228 h 878"/>
                <a:gd name="T22" fmla="*/ 2703497 w 583"/>
                <a:gd name="T23" fmla="*/ 49726609 h 878"/>
                <a:gd name="T24" fmla="*/ 3089807 w 583"/>
                <a:gd name="T25" fmla="*/ 53626771 h 878"/>
                <a:gd name="T26" fmla="*/ 4634704 w 583"/>
                <a:gd name="T27" fmla="*/ 60451702 h 878"/>
                <a:gd name="T28" fmla="*/ 5021012 w 583"/>
                <a:gd name="T29" fmla="*/ 64351755 h 878"/>
                <a:gd name="T30" fmla="*/ 5407317 w 583"/>
                <a:gd name="T31" fmla="*/ 64351755 h 878"/>
                <a:gd name="T32" fmla="*/ 5407317 w 583"/>
                <a:gd name="T33" fmla="*/ 66302191 h 878"/>
                <a:gd name="T34" fmla="*/ 6179608 w 583"/>
                <a:gd name="T35" fmla="*/ 72151917 h 878"/>
                <a:gd name="T36" fmla="*/ 6565919 w 583"/>
                <a:gd name="T37" fmla="*/ 75077515 h 878"/>
                <a:gd name="T38" fmla="*/ 6565919 w 583"/>
                <a:gd name="T39" fmla="*/ 80927351 h 878"/>
                <a:gd name="T40" fmla="*/ 6179608 w 583"/>
                <a:gd name="T41" fmla="*/ 84827404 h 878"/>
                <a:gd name="T42" fmla="*/ 10428329 w 583"/>
                <a:gd name="T43" fmla="*/ 82877731 h 878"/>
                <a:gd name="T44" fmla="*/ 10428329 w 583"/>
                <a:gd name="T45" fmla="*/ 79952133 h 878"/>
                <a:gd name="T46" fmla="*/ 9655713 w 583"/>
                <a:gd name="T47" fmla="*/ 71177407 h 878"/>
                <a:gd name="T48" fmla="*/ 9269740 w 583"/>
                <a:gd name="T49" fmla="*/ 71177407 h 878"/>
                <a:gd name="T50" fmla="*/ 8497124 w 583"/>
                <a:gd name="T51" fmla="*/ 71177407 h 878"/>
                <a:gd name="T52" fmla="*/ 8110813 w 583"/>
                <a:gd name="T53" fmla="*/ 64351755 h 878"/>
                <a:gd name="T54" fmla="*/ 6565919 w 583"/>
                <a:gd name="T55" fmla="*/ 53626771 h 878"/>
                <a:gd name="T56" fmla="*/ 6179608 w 583"/>
                <a:gd name="T57" fmla="*/ 48751419 h 878"/>
                <a:gd name="T58" fmla="*/ 6179608 w 583"/>
                <a:gd name="T59" fmla="*/ 41926474 h 878"/>
                <a:gd name="T60" fmla="*/ 5793628 w 583"/>
                <a:gd name="T61" fmla="*/ 32175878 h 878"/>
                <a:gd name="T62" fmla="*/ 5407317 w 583"/>
                <a:gd name="T63" fmla="*/ 29251014 h 878"/>
                <a:gd name="T64" fmla="*/ 5407317 w 583"/>
                <a:gd name="T65" fmla="*/ 20475628 h 878"/>
                <a:gd name="T66" fmla="*/ 5793628 w 583"/>
                <a:gd name="T67" fmla="*/ 17550752 h 878"/>
                <a:gd name="T68" fmla="*/ 5407317 w 583"/>
                <a:gd name="T69" fmla="*/ 15600357 h 878"/>
                <a:gd name="T70" fmla="*/ 5021012 w 583"/>
                <a:gd name="T71" fmla="*/ 13650661 h 878"/>
                <a:gd name="T72" fmla="*/ 5021012 w 583"/>
                <a:gd name="T73" fmla="*/ 10725062 h 878"/>
                <a:gd name="T74" fmla="*/ 5793628 w 583"/>
                <a:gd name="T75" fmla="*/ 8775376 h 878"/>
                <a:gd name="T76" fmla="*/ 6179608 w 583"/>
                <a:gd name="T77" fmla="*/ 6824976 h 878"/>
                <a:gd name="T78" fmla="*/ 6565919 w 583"/>
                <a:gd name="T79" fmla="*/ 975200 h 8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3"/>
                <a:gd name="T121" fmla="*/ 0 h 878"/>
                <a:gd name="T122" fmla="*/ 583 w 583"/>
                <a:gd name="T123" fmla="*/ 878 h 8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3" h="878">
                  <a:moveTo>
                    <a:pt x="0" y="0"/>
                  </a:moveTo>
                  <a:lnTo>
                    <a:pt x="0" y="40"/>
                  </a:lnTo>
                  <a:lnTo>
                    <a:pt x="8" y="64"/>
                  </a:lnTo>
                  <a:lnTo>
                    <a:pt x="8" y="112"/>
                  </a:lnTo>
                  <a:lnTo>
                    <a:pt x="24" y="112"/>
                  </a:lnTo>
                  <a:lnTo>
                    <a:pt x="32" y="128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48" y="184"/>
                  </a:lnTo>
                  <a:lnTo>
                    <a:pt x="40" y="184"/>
                  </a:lnTo>
                  <a:lnTo>
                    <a:pt x="48" y="200"/>
                  </a:lnTo>
                  <a:lnTo>
                    <a:pt x="80" y="255"/>
                  </a:lnTo>
                  <a:lnTo>
                    <a:pt x="72" y="295"/>
                  </a:lnTo>
                  <a:lnTo>
                    <a:pt x="80" y="295"/>
                  </a:lnTo>
                  <a:lnTo>
                    <a:pt x="120" y="335"/>
                  </a:lnTo>
                  <a:lnTo>
                    <a:pt x="120" y="367"/>
                  </a:lnTo>
                  <a:lnTo>
                    <a:pt x="112" y="415"/>
                  </a:lnTo>
                  <a:lnTo>
                    <a:pt x="120" y="399"/>
                  </a:lnTo>
                  <a:lnTo>
                    <a:pt x="136" y="423"/>
                  </a:lnTo>
                  <a:lnTo>
                    <a:pt x="136" y="463"/>
                  </a:lnTo>
                  <a:lnTo>
                    <a:pt x="128" y="479"/>
                  </a:lnTo>
                  <a:lnTo>
                    <a:pt x="144" y="479"/>
                  </a:lnTo>
                  <a:lnTo>
                    <a:pt x="152" y="503"/>
                  </a:lnTo>
                  <a:lnTo>
                    <a:pt x="144" y="519"/>
                  </a:lnTo>
                  <a:lnTo>
                    <a:pt x="184" y="543"/>
                  </a:lnTo>
                  <a:lnTo>
                    <a:pt x="216" y="575"/>
                  </a:lnTo>
                  <a:lnTo>
                    <a:pt x="264" y="599"/>
                  </a:lnTo>
                  <a:lnTo>
                    <a:pt x="296" y="646"/>
                  </a:lnTo>
                  <a:lnTo>
                    <a:pt x="288" y="646"/>
                  </a:lnTo>
                  <a:lnTo>
                    <a:pt x="296" y="654"/>
                  </a:lnTo>
                  <a:lnTo>
                    <a:pt x="296" y="646"/>
                  </a:lnTo>
                  <a:lnTo>
                    <a:pt x="312" y="662"/>
                  </a:lnTo>
                  <a:lnTo>
                    <a:pt x="304" y="670"/>
                  </a:lnTo>
                  <a:lnTo>
                    <a:pt x="343" y="710"/>
                  </a:lnTo>
                  <a:lnTo>
                    <a:pt x="351" y="734"/>
                  </a:lnTo>
                  <a:lnTo>
                    <a:pt x="367" y="742"/>
                  </a:lnTo>
                  <a:lnTo>
                    <a:pt x="367" y="750"/>
                  </a:lnTo>
                  <a:lnTo>
                    <a:pt x="391" y="774"/>
                  </a:lnTo>
                  <a:lnTo>
                    <a:pt x="367" y="814"/>
                  </a:lnTo>
                  <a:lnTo>
                    <a:pt x="367" y="838"/>
                  </a:lnTo>
                  <a:lnTo>
                    <a:pt x="351" y="854"/>
                  </a:lnTo>
                  <a:lnTo>
                    <a:pt x="583" y="878"/>
                  </a:lnTo>
                  <a:lnTo>
                    <a:pt x="583" y="838"/>
                  </a:lnTo>
                  <a:lnTo>
                    <a:pt x="583" y="830"/>
                  </a:lnTo>
                  <a:lnTo>
                    <a:pt x="583" y="806"/>
                  </a:lnTo>
                  <a:lnTo>
                    <a:pt x="551" y="782"/>
                  </a:lnTo>
                  <a:lnTo>
                    <a:pt x="527" y="718"/>
                  </a:lnTo>
                  <a:lnTo>
                    <a:pt x="511" y="726"/>
                  </a:lnTo>
                  <a:lnTo>
                    <a:pt x="511" y="718"/>
                  </a:lnTo>
                  <a:lnTo>
                    <a:pt x="495" y="694"/>
                  </a:lnTo>
                  <a:lnTo>
                    <a:pt x="479" y="718"/>
                  </a:lnTo>
                  <a:lnTo>
                    <a:pt x="479" y="694"/>
                  </a:lnTo>
                  <a:lnTo>
                    <a:pt x="463" y="646"/>
                  </a:lnTo>
                  <a:lnTo>
                    <a:pt x="383" y="551"/>
                  </a:lnTo>
                  <a:lnTo>
                    <a:pt x="359" y="543"/>
                  </a:lnTo>
                  <a:lnTo>
                    <a:pt x="351" y="511"/>
                  </a:lnTo>
                  <a:lnTo>
                    <a:pt x="335" y="487"/>
                  </a:lnTo>
                  <a:lnTo>
                    <a:pt x="327" y="455"/>
                  </a:lnTo>
                  <a:lnTo>
                    <a:pt x="335" y="423"/>
                  </a:lnTo>
                  <a:lnTo>
                    <a:pt x="335" y="335"/>
                  </a:lnTo>
                  <a:lnTo>
                    <a:pt x="319" y="319"/>
                  </a:lnTo>
                  <a:lnTo>
                    <a:pt x="319" y="303"/>
                  </a:lnTo>
                  <a:lnTo>
                    <a:pt x="296" y="295"/>
                  </a:lnTo>
                  <a:lnTo>
                    <a:pt x="312" y="247"/>
                  </a:lnTo>
                  <a:lnTo>
                    <a:pt x="296" y="207"/>
                  </a:lnTo>
                  <a:lnTo>
                    <a:pt x="335" y="207"/>
                  </a:lnTo>
                  <a:lnTo>
                    <a:pt x="327" y="184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36"/>
                  </a:lnTo>
                  <a:lnTo>
                    <a:pt x="272" y="144"/>
                  </a:lnTo>
                  <a:lnTo>
                    <a:pt x="264" y="128"/>
                  </a:lnTo>
                  <a:lnTo>
                    <a:pt x="288" y="104"/>
                  </a:lnTo>
                  <a:lnTo>
                    <a:pt x="304" y="104"/>
                  </a:lnTo>
                  <a:lnTo>
                    <a:pt x="319" y="88"/>
                  </a:lnTo>
                  <a:lnTo>
                    <a:pt x="335" y="88"/>
                  </a:lnTo>
                  <a:lnTo>
                    <a:pt x="335" y="64"/>
                  </a:lnTo>
                  <a:lnTo>
                    <a:pt x="351" y="64"/>
                  </a:lnTo>
                  <a:lnTo>
                    <a:pt x="367" y="16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628687" y="2697712"/>
              <a:ext cx="1153991" cy="1415840"/>
            </a:xfrm>
            <a:custGeom>
              <a:avLst/>
              <a:gdLst>
                <a:gd name="T0" fmla="*/ 2348520 w 902"/>
                <a:gd name="T1" fmla="*/ 976678 h 966"/>
                <a:gd name="T2" fmla="*/ 2739777 w 902"/>
                <a:gd name="T3" fmla="*/ 2929326 h 966"/>
                <a:gd name="T4" fmla="*/ 3131361 w 902"/>
                <a:gd name="T5" fmla="*/ 2929326 h 966"/>
                <a:gd name="T6" fmla="*/ 2739777 w 902"/>
                <a:gd name="T7" fmla="*/ 4882680 h 966"/>
                <a:gd name="T8" fmla="*/ 1956935 w 902"/>
                <a:gd name="T9" fmla="*/ 2929326 h 966"/>
                <a:gd name="T10" fmla="*/ 391255 w 902"/>
                <a:gd name="T11" fmla="*/ 4882680 h 966"/>
                <a:gd name="T12" fmla="*/ 782841 w 902"/>
                <a:gd name="T13" fmla="*/ 4882680 h 966"/>
                <a:gd name="T14" fmla="*/ 782841 w 902"/>
                <a:gd name="T15" fmla="*/ 4882680 h 966"/>
                <a:gd name="T16" fmla="*/ 1565681 w 902"/>
                <a:gd name="T17" fmla="*/ 10742040 h 966"/>
                <a:gd name="T18" fmla="*/ 2348520 w 902"/>
                <a:gd name="T19" fmla="*/ 15624715 h 966"/>
                <a:gd name="T20" fmla="*/ 2739777 w 902"/>
                <a:gd name="T21" fmla="*/ 15624715 h 966"/>
                <a:gd name="T22" fmla="*/ 3131361 w 902"/>
                <a:gd name="T23" fmla="*/ 17577351 h 966"/>
                <a:gd name="T24" fmla="*/ 4305456 w 902"/>
                <a:gd name="T25" fmla="*/ 23436729 h 966"/>
                <a:gd name="T26" fmla="*/ 5088293 w 902"/>
                <a:gd name="T27" fmla="*/ 23436729 h 966"/>
                <a:gd name="T28" fmla="*/ 5871135 w 902"/>
                <a:gd name="T29" fmla="*/ 20507387 h 966"/>
                <a:gd name="T30" fmla="*/ 5479882 w 902"/>
                <a:gd name="T31" fmla="*/ 24413407 h 966"/>
                <a:gd name="T32" fmla="*/ 7436812 w 902"/>
                <a:gd name="T33" fmla="*/ 32225374 h 966"/>
                <a:gd name="T34" fmla="*/ 8610912 w 902"/>
                <a:gd name="T35" fmla="*/ 42967423 h 966"/>
                <a:gd name="T36" fmla="*/ 7828067 w 902"/>
                <a:gd name="T37" fmla="*/ 53709473 h 966"/>
                <a:gd name="T38" fmla="*/ 8219657 w 902"/>
                <a:gd name="T39" fmla="*/ 55662123 h 966"/>
                <a:gd name="T40" fmla="*/ 9393746 w 902"/>
                <a:gd name="T41" fmla="*/ 63474123 h 966"/>
                <a:gd name="T42" fmla="*/ 9785323 w 902"/>
                <a:gd name="T43" fmla="*/ 62498098 h 966"/>
                <a:gd name="T44" fmla="*/ 11351007 w 902"/>
                <a:gd name="T45" fmla="*/ 72263523 h 966"/>
                <a:gd name="T46" fmla="*/ 12916367 w 902"/>
                <a:gd name="T47" fmla="*/ 81052107 h 966"/>
                <a:gd name="T48" fmla="*/ 13699206 w 902"/>
                <a:gd name="T49" fmla="*/ 87887496 h 966"/>
                <a:gd name="T50" fmla="*/ 14090796 w 902"/>
                <a:gd name="T51" fmla="*/ 95700218 h 966"/>
                <a:gd name="T52" fmla="*/ 15656474 w 902"/>
                <a:gd name="T53" fmla="*/ 92770182 h 966"/>
                <a:gd name="T54" fmla="*/ 16047712 w 902"/>
                <a:gd name="T55" fmla="*/ 91793558 h 966"/>
                <a:gd name="T56" fmla="*/ 16047712 w 902"/>
                <a:gd name="T57" fmla="*/ 84958168 h 966"/>
                <a:gd name="T58" fmla="*/ 15656474 w 902"/>
                <a:gd name="T59" fmla="*/ 81052107 h 966"/>
                <a:gd name="T60" fmla="*/ 15264885 w 902"/>
                <a:gd name="T61" fmla="*/ 77146154 h 966"/>
                <a:gd name="T62" fmla="*/ 14873623 w 902"/>
                <a:gd name="T63" fmla="*/ 74216118 h 966"/>
                <a:gd name="T64" fmla="*/ 13699206 w 902"/>
                <a:gd name="T65" fmla="*/ 68356808 h 966"/>
                <a:gd name="T66" fmla="*/ 13307945 w 902"/>
                <a:gd name="T67" fmla="*/ 72263523 h 966"/>
                <a:gd name="T68" fmla="*/ 12525105 w 902"/>
                <a:gd name="T69" fmla="*/ 70310111 h 966"/>
                <a:gd name="T70" fmla="*/ 12133525 w 902"/>
                <a:gd name="T71" fmla="*/ 63474123 h 966"/>
                <a:gd name="T72" fmla="*/ 12525105 w 902"/>
                <a:gd name="T73" fmla="*/ 57615466 h 966"/>
                <a:gd name="T74" fmla="*/ 11742269 w 902"/>
                <a:gd name="T75" fmla="*/ 48826815 h 966"/>
                <a:gd name="T76" fmla="*/ 10959436 w 902"/>
                <a:gd name="T77" fmla="*/ 39061444 h 966"/>
                <a:gd name="T78" fmla="*/ 10568180 w 902"/>
                <a:gd name="T79" fmla="*/ 29296045 h 966"/>
                <a:gd name="T80" fmla="*/ 10176585 w 902"/>
                <a:gd name="T81" fmla="*/ 26366043 h 966"/>
                <a:gd name="T82" fmla="*/ 9785323 w 902"/>
                <a:gd name="T83" fmla="*/ 28319373 h 966"/>
                <a:gd name="T84" fmla="*/ 9393746 w 902"/>
                <a:gd name="T85" fmla="*/ 26366043 h 966"/>
                <a:gd name="T86" fmla="*/ 9002496 w 902"/>
                <a:gd name="T87" fmla="*/ 20507387 h 966"/>
                <a:gd name="T88" fmla="*/ 8610912 w 902"/>
                <a:gd name="T89" fmla="*/ 16600672 h 966"/>
                <a:gd name="T90" fmla="*/ 7436812 w 902"/>
                <a:gd name="T91" fmla="*/ 8788675 h 966"/>
                <a:gd name="T92" fmla="*/ 6653972 w 902"/>
                <a:gd name="T93" fmla="*/ 1953357 h 9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2"/>
                <a:gd name="T142" fmla="*/ 0 h 966"/>
                <a:gd name="T143" fmla="*/ 902 w 902"/>
                <a:gd name="T144" fmla="*/ 966 h 9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2" h="966">
                  <a:moveTo>
                    <a:pt x="151" y="0"/>
                  </a:moveTo>
                  <a:lnTo>
                    <a:pt x="135" y="16"/>
                  </a:lnTo>
                  <a:lnTo>
                    <a:pt x="143" y="24"/>
                  </a:lnTo>
                  <a:lnTo>
                    <a:pt x="151" y="40"/>
                  </a:lnTo>
                  <a:lnTo>
                    <a:pt x="159" y="32"/>
                  </a:lnTo>
                  <a:lnTo>
                    <a:pt x="167" y="32"/>
                  </a:lnTo>
                  <a:lnTo>
                    <a:pt x="167" y="48"/>
                  </a:lnTo>
                  <a:lnTo>
                    <a:pt x="143" y="48"/>
                  </a:lnTo>
                  <a:lnTo>
                    <a:pt x="127" y="24"/>
                  </a:lnTo>
                  <a:lnTo>
                    <a:pt x="104" y="32"/>
                  </a:lnTo>
                  <a:lnTo>
                    <a:pt x="0" y="8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96" y="104"/>
                  </a:lnTo>
                  <a:lnTo>
                    <a:pt x="96" y="128"/>
                  </a:lnTo>
                  <a:lnTo>
                    <a:pt x="119" y="152"/>
                  </a:lnTo>
                  <a:lnTo>
                    <a:pt x="135" y="144"/>
                  </a:lnTo>
                  <a:lnTo>
                    <a:pt x="151" y="160"/>
                  </a:lnTo>
                  <a:lnTo>
                    <a:pt x="167" y="183"/>
                  </a:lnTo>
                  <a:lnTo>
                    <a:pt x="175" y="176"/>
                  </a:lnTo>
                  <a:lnTo>
                    <a:pt x="199" y="183"/>
                  </a:lnTo>
                  <a:lnTo>
                    <a:pt x="239" y="231"/>
                  </a:lnTo>
                  <a:lnTo>
                    <a:pt x="255" y="215"/>
                  </a:lnTo>
                  <a:lnTo>
                    <a:pt x="279" y="231"/>
                  </a:lnTo>
                  <a:lnTo>
                    <a:pt x="311" y="191"/>
                  </a:lnTo>
                  <a:lnTo>
                    <a:pt x="319" y="207"/>
                  </a:lnTo>
                  <a:lnTo>
                    <a:pt x="295" y="231"/>
                  </a:lnTo>
                  <a:lnTo>
                    <a:pt x="311" y="239"/>
                  </a:lnTo>
                  <a:lnTo>
                    <a:pt x="407" y="335"/>
                  </a:lnTo>
                  <a:lnTo>
                    <a:pt x="423" y="327"/>
                  </a:lnTo>
                  <a:lnTo>
                    <a:pt x="455" y="375"/>
                  </a:lnTo>
                  <a:lnTo>
                    <a:pt x="471" y="431"/>
                  </a:lnTo>
                  <a:lnTo>
                    <a:pt x="463" y="511"/>
                  </a:lnTo>
                  <a:lnTo>
                    <a:pt x="447" y="543"/>
                  </a:lnTo>
                  <a:lnTo>
                    <a:pt x="455" y="567"/>
                  </a:lnTo>
                  <a:lnTo>
                    <a:pt x="455" y="559"/>
                  </a:lnTo>
                  <a:lnTo>
                    <a:pt x="455" y="591"/>
                  </a:lnTo>
                  <a:lnTo>
                    <a:pt x="511" y="638"/>
                  </a:lnTo>
                  <a:lnTo>
                    <a:pt x="527" y="638"/>
                  </a:lnTo>
                  <a:lnTo>
                    <a:pt x="527" y="630"/>
                  </a:lnTo>
                  <a:lnTo>
                    <a:pt x="535" y="654"/>
                  </a:lnTo>
                  <a:lnTo>
                    <a:pt x="639" y="726"/>
                  </a:lnTo>
                  <a:lnTo>
                    <a:pt x="687" y="782"/>
                  </a:lnTo>
                  <a:lnTo>
                    <a:pt x="711" y="822"/>
                  </a:lnTo>
                  <a:lnTo>
                    <a:pt x="743" y="846"/>
                  </a:lnTo>
                  <a:lnTo>
                    <a:pt x="774" y="886"/>
                  </a:lnTo>
                  <a:lnTo>
                    <a:pt x="774" y="918"/>
                  </a:lnTo>
                  <a:lnTo>
                    <a:pt x="790" y="966"/>
                  </a:lnTo>
                  <a:lnTo>
                    <a:pt x="814" y="966"/>
                  </a:lnTo>
                  <a:lnTo>
                    <a:pt x="854" y="934"/>
                  </a:lnTo>
                  <a:lnTo>
                    <a:pt x="870" y="934"/>
                  </a:lnTo>
                  <a:lnTo>
                    <a:pt x="894" y="918"/>
                  </a:lnTo>
                  <a:lnTo>
                    <a:pt x="902" y="878"/>
                  </a:lnTo>
                  <a:lnTo>
                    <a:pt x="894" y="862"/>
                  </a:lnTo>
                  <a:lnTo>
                    <a:pt x="862" y="846"/>
                  </a:lnTo>
                  <a:lnTo>
                    <a:pt x="854" y="814"/>
                  </a:lnTo>
                  <a:lnTo>
                    <a:pt x="854" y="790"/>
                  </a:lnTo>
                  <a:lnTo>
                    <a:pt x="838" y="774"/>
                  </a:lnTo>
                  <a:lnTo>
                    <a:pt x="846" y="750"/>
                  </a:lnTo>
                  <a:lnTo>
                    <a:pt x="814" y="750"/>
                  </a:lnTo>
                  <a:lnTo>
                    <a:pt x="806" y="726"/>
                  </a:lnTo>
                  <a:lnTo>
                    <a:pt x="766" y="694"/>
                  </a:lnTo>
                  <a:lnTo>
                    <a:pt x="766" y="734"/>
                  </a:lnTo>
                  <a:lnTo>
                    <a:pt x="743" y="734"/>
                  </a:lnTo>
                  <a:lnTo>
                    <a:pt x="743" y="726"/>
                  </a:lnTo>
                  <a:lnTo>
                    <a:pt x="695" y="702"/>
                  </a:lnTo>
                  <a:lnTo>
                    <a:pt x="695" y="662"/>
                  </a:lnTo>
                  <a:lnTo>
                    <a:pt x="679" y="638"/>
                  </a:lnTo>
                  <a:lnTo>
                    <a:pt x="703" y="606"/>
                  </a:lnTo>
                  <a:lnTo>
                    <a:pt x="687" y="575"/>
                  </a:lnTo>
                  <a:lnTo>
                    <a:pt x="671" y="567"/>
                  </a:lnTo>
                  <a:lnTo>
                    <a:pt x="655" y="487"/>
                  </a:lnTo>
                  <a:lnTo>
                    <a:pt x="631" y="471"/>
                  </a:lnTo>
                  <a:lnTo>
                    <a:pt x="599" y="399"/>
                  </a:lnTo>
                  <a:lnTo>
                    <a:pt x="599" y="375"/>
                  </a:lnTo>
                  <a:lnTo>
                    <a:pt x="591" y="295"/>
                  </a:lnTo>
                  <a:lnTo>
                    <a:pt x="567" y="279"/>
                  </a:lnTo>
                  <a:lnTo>
                    <a:pt x="567" y="271"/>
                  </a:lnTo>
                  <a:lnTo>
                    <a:pt x="527" y="223"/>
                  </a:lnTo>
                  <a:lnTo>
                    <a:pt x="543" y="279"/>
                  </a:lnTo>
                  <a:lnTo>
                    <a:pt x="527" y="279"/>
                  </a:lnTo>
                  <a:lnTo>
                    <a:pt x="519" y="263"/>
                  </a:lnTo>
                  <a:lnTo>
                    <a:pt x="519" y="239"/>
                  </a:lnTo>
                  <a:lnTo>
                    <a:pt x="503" y="207"/>
                  </a:lnTo>
                  <a:lnTo>
                    <a:pt x="511" y="191"/>
                  </a:lnTo>
                  <a:lnTo>
                    <a:pt x="471" y="168"/>
                  </a:lnTo>
                  <a:lnTo>
                    <a:pt x="455" y="104"/>
                  </a:lnTo>
                  <a:lnTo>
                    <a:pt x="415" y="88"/>
                  </a:lnTo>
                  <a:lnTo>
                    <a:pt x="383" y="32"/>
                  </a:lnTo>
                  <a:lnTo>
                    <a:pt x="383" y="24"/>
                  </a:lnTo>
                  <a:lnTo>
                    <a:pt x="151" y="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915764" y="1850274"/>
              <a:ext cx="1246800" cy="1607031"/>
            </a:xfrm>
            <a:custGeom>
              <a:avLst/>
              <a:gdLst>
                <a:gd name="T0" fmla="*/ 3122054 w 975"/>
                <a:gd name="T1" fmla="*/ 8904517 h 1094"/>
                <a:gd name="T2" fmla="*/ 8195137 w 975"/>
                <a:gd name="T3" fmla="*/ 1978862 h 1094"/>
                <a:gd name="T4" fmla="*/ 13268236 w 975"/>
                <a:gd name="T5" fmla="*/ 24734709 h 1094"/>
                <a:gd name="T6" fmla="*/ 13658566 w 975"/>
                <a:gd name="T7" fmla="*/ 30671282 h 1094"/>
                <a:gd name="T8" fmla="*/ 14048582 w 975"/>
                <a:gd name="T9" fmla="*/ 41554635 h 1094"/>
                <a:gd name="T10" fmla="*/ 15999931 w 975"/>
                <a:gd name="T11" fmla="*/ 48480296 h 1094"/>
                <a:gd name="T12" fmla="*/ 17170643 w 975"/>
                <a:gd name="T13" fmla="*/ 52438043 h 1094"/>
                <a:gd name="T14" fmla="*/ 17560962 w 975"/>
                <a:gd name="T15" fmla="*/ 53427083 h 1094"/>
                <a:gd name="T16" fmla="*/ 15999931 w 975"/>
                <a:gd name="T17" fmla="*/ 93002845 h 1094"/>
                <a:gd name="T18" fmla="*/ 13658566 w 975"/>
                <a:gd name="T19" fmla="*/ 99928506 h 1094"/>
                <a:gd name="T20" fmla="*/ 12487890 w 975"/>
                <a:gd name="T21" fmla="*/ 96960592 h 1094"/>
                <a:gd name="T22" fmla="*/ 11707208 w 975"/>
                <a:gd name="T23" fmla="*/ 95970814 h 1094"/>
                <a:gd name="T24" fmla="*/ 10146183 w 975"/>
                <a:gd name="T25" fmla="*/ 93002845 h 1094"/>
                <a:gd name="T26" fmla="*/ 9365825 w 975"/>
                <a:gd name="T27" fmla="*/ 92013067 h 1094"/>
                <a:gd name="T28" fmla="*/ 8975489 w 975"/>
                <a:gd name="T29" fmla="*/ 89045153 h 1094"/>
                <a:gd name="T30" fmla="*/ 8585479 w 975"/>
                <a:gd name="T31" fmla="*/ 93002845 h 1094"/>
                <a:gd name="T32" fmla="*/ 8195137 w 975"/>
                <a:gd name="T33" fmla="*/ 97949660 h 1094"/>
                <a:gd name="T34" fmla="*/ 7804800 w 975"/>
                <a:gd name="T35" fmla="*/ 101907407 h 1094"/>
                <a:gd name="T36" fmla="*/ 7414470 w 975"/>
                <a:gd name="T37" fmla="*/ 101907407 h 1094"/>
                <a:gd name="T38" fmla="*/ 6634118 w 975"/>
                <a:gd name="T39" fmla="*/ 110811914 h 1094"/>
                <a:gd name="T40" fmla="*/ 5463431 w 975"/>
                <a:gd name="T41" fmla="*/ 110811914 h 1094"/>
                <a:gd name="T42" fmla="*/ 5073091 w 975"/>
                <a:gd name="T43" fmla="*/ 105865099 h 1094"/>
                <a:gd name="T44" fmla="*/ 5073091 w 975"/>
                <a:gd name="T45" fmla="*/ 104875375 h 1094"/>
                <a:gd name="T46" fmla="*/ 4682752 w 975"/>
                <a:gd name="T47" fmla="*/ 100917574 h 1094"/>
                <a:gd name="T48" fmla="*/ 3512064 w 975"/>
                <a:gd name="T49" fmla="*/ 92013067 h 1094"/>
                <a:gd name="T50" fmla="*/ 3122054 w 975"/>
                <a:gd name="T51" fmla="*/ 87066361 h 1094"/>
                <a:gd name="T52" fmla="*/ 2341376 w 975"/>
                <a:gd name="T53" fmla="*/ 85087406 h 1094"/>
                <a:gd name="T54" fmla="*/ 1561027 w 975"/>
                <a:gd name="T55" fmla="*/ 84098338 h 1094"/>
                <a:gd name="T56" fmla="*/ 1561027 w 975"/>
                <a:gd name="T57" fmla="*/ 80140646 h 1094"/>
                <a:gd name="T58" fmla="*/ 1170688 w 975"/>
                <a:gd name="T59" fmla="*/ 76182844 h 1094"/>
                <a:gd name="T60" fmla="*/ 780349 w 975"/>
                <a:gd name="T61" fmla="*/ 74204053 h 1094"/>
                <a:gd name="T62" fmla="*/ 390340 w 975"/>
                <a:gd name="T63" fmla="*/ 71236139 h 1094"/>
                <a:gd name="T64" fmla="*/ 390340 w 975"/>
                <a:gd name="T65" fmla="*/ 62331631 h 1094"/>
                <a:gd name="T66" fmla="*/ 1951367 w 975"/>
                <a:gd name="T67" fmla="*/ 62331631 h 1094"/>
                <a:gd name="T68" fmla="*/ 1951367 w 975"/>
                <a:gd name="T69" fmla="*/ 41554635 h 1094"/>
                <a:gd name="T70" fmla="*/ 1561027 w 975"/>
                <a:gd name="T71" fmla="*/ 7915449 h 10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5"/>
                <a:gd name="T109" fmla="*/ 0 h 1094"/>
                <a:gd name="T110" fmla="*/ 975 w 975"/>
                <a:gd name="T111" fmla="*/ 1094 h 10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5" h="1094">
                  <a:moveTo>
                    <a:pt x="80" y="80"/>
                  </a:moveTo>
                  <a:lnTo>
                    <a:pt x="184" y="88"/>
                  </a:lnTo>
                  <a:lnTo>
                    <a:pt x="192" y="0"/>
                  </a:lnTo>
                  <a:lnTo>
                    <a:pt x="463" y="24"/>
                  </a:lnTo>
                  <a:lnTo>
                    <a:pt x="511" y="80"/>
                  </a:lnTo>
                  <a:lnTo>
                    <a:pt x="719" y="248"/>
                  </a:lnTo>
                  <a:lnTo>
                    <a:pt x="711" y="272"/>
                  </a:lnTo>
                  <a:lnTo>
                    <a:pt x="743" y="304"/>
                  </a:lnTo>
                  <a:lnTo>
                    <a:pt x="743" y="344"/>
                  </a:lnTo>
                  <a:lnTo>
                    <a:pt x="775" y="407"/>
                  </a:lnTo>
                  <a:lnTo>
                    <a:pt x="863" y="471"/>
                  </a:lnTo>
                  <a:lnTo>
                    <a:pt x="887" y="479"/>
                  </a:lnTo>
                  <a:lnTo>
                    <a:pt x="919" y="495"/>
                  </a:lnTo>
                  <a:lnTo>
                    <a:pt x="951" y="511"/>
                  </a:lnTo>
                  <a:lnTo>
                    <a:pt x="959" y="511"/>
                  </a:lnTo>
                  <a:lnTo>
                    <a:pt x="975" y="527"/>
                  </a:lnTo>
                  <a:lnTo>
                    <a:pt x="855" y="711"/>
                  </a:lnTo>
                  <a:lnTo>
                    <a:pt x="903" y="918"/>
                  </a:lnTo>
                  <a:lnTo>
                    <a:pt x="815" y="910"/>
                  </a:lnTo>
                  <a:lnTo>
                    <a:pt x="751" y="982"/>
                  </a:lnTo>
                  <a:lnTo>
                    <a:pt x="703" y="942"/>
                  </a:lnTo>
                  <a:lnTo>
                    <a:pt x="695" y="950"/>
                  </a:lnTo>
                  <a:lnTo>
                    <a:pt x="671" y="950"/>
                  </a:lnTo>
                  <a:lnTo>
                    <a:pt x="655" y="942"/>
                  </a:lnTo>
                  <a:lnTo>
                    <a:pt x="599" y="950"/>
                  </a:lnTo>
                  <a:lnTo>
                    <a:pt x="567" y="918"/>
                  </a:lnTo>
                  <a:lnTo>
                    <a:pt x="543" y="910"/>
                  </a:lnTo>
                  <a:lnTo>
                    <a:pt x="519" y="902"/>
                  </a:lnTo>
                  <a:lnTo>
                    <a:pt x="519" y="886"/>
                  </a:lnTo>
                  <a:lnTo>
                    <a:pt x="495" y="878"/>
                  </a:lnTo>
                  <a:lnTo>
                    <a:pt x="471" y="894"/>
                  </a:lnTo>
                  <a:lnTo>
                    <a:pt x="471" y="918"/>
                  </a:lnTo>
                  <a:lnTo>
                    <a:pt x="463" y="926"/>
                  </a:lnTo>
                  <a:lnTo>
                    <a:pt x="463" y="958"/>
                  </a:lnTo>
                  <a:lnTo>
                    <a:pt x="415" y="958"/>
                  </a:lnTo>
                  <a:lnTo>
                    <a:pt x="431" y="998"/>
                  </a:lnTo>
                  <a:lnTo>
                    <a:pt x="415" y="1014"/>
                  </a:lnTo>
                  <a:lnTo>
                    <a:pt x="407" y="1006"/>
                  </a:lnTo>
                  <a:lnTo>
                    <a:pt x="399" y="1078"/>
                  </a:lnTo>
                  <a:lnTo>
                    <a:pt x="376" y="1094"/>
                  </a:lnTo>
                  <a:lnTo>
                    <a:pt x="344" y="1086"/>
                  </a:lnTo>
                  <a:lnTo>
                    <a:pt x="304" y="1086"/>
                  </a:lnTo>
                  <a:lnTo>
                    <a:pt x="296" y="1046"/>
                  </a:lnTo>
                  <a:lnTo>
                    <a:pt x="280" y="1046"/>
                  </a:lnTo>
                  <a:lnTo>
                    <a:pt x="272" y="1030"/>
                  </a:lnTo>
                  <a:lnTo>
                    <a:pt x="280" y="1030"/>
                  </a:lnTo>
                  <a:lnTo>
                    <a:pt x="280" y="1014"/>
                  </a:lnTo>
                  <a:lnTo>
                    <a:pt x="256" y="990"/>
                  </a:lnTo>
                  <a:lnTo>
                    <a:pt x="200" y="990"/>
                  </a:lnTo>
                  <a:lnTo>
                    <a:pt x="192" y="902"/>
                  </a:lnTo>
                  <a:lnTo>
                    <a:pt x="176" y="902"/>
                  </a:lnTo>
                  <a:lnTo>
                    <a:pt x="160" y="854"/>
                  </a:lnTo>
                  <a:lnTo>
                    <a:pt x="144" y="846"/>
                  </a:lnTo>
                  <a:lnTo>
                    <a:pt x="128" y="838"/>
                  </a:lnTo>
                  <a:lnTo>
                    <a:pt x="96" y="838"/>
                  </a:lnTo>
                  <a:lnTo>
                    <a:pt x="80" y="822"/>
                  </a:lnTo>
                  <a:lnTo>
                    <a:pt x="88" y="806"/>
                  </a:lnTo>
                  <a:lnTo>
                    <a:pt x="72" y="790"/>
                  </a:lnTo>
                  <a:lnTo>
                    <a:pt x="72" y="767"/>
                  </a:lnTo>
                  <a:lnTo>
                    <a:pt x="64" y="751"/>
                  </a:lnTo>
                  <a:lnTo>
                    <a:pt x="64" y="735"/>
                  </a:lnTo>
                  <a:lnTo>
                    <a:pt x="56" y="727"/>
                  </a:lnTo>
                  <a:lnTo>
                    <a:pt x="48" y="703"/>
                  </a:lnTo>
                  <a:lnTo>
                    <a:pt x="32" y="703"/>
                  </a:lnTo>
                  <a:lnTo>
                    <a:pt x="0" y="615"/>
                  </a:lnTo>
                  <a:lnTo>
                    <a:pt x="32" y="607"/>
                  </a:lnTo>
                  <a:lnTo>
                    <a:pt x="80" y="623"/>
                  </a:lnTo>
                  <a:lnTo>
                    <a:pt x="96" y="607"/>
                  </a:lnTo>
                  <a:lnTo>
                    <a:pt x="88" y="415"/>
                  </a:lnTo>
                  <a:lnTo>
                    <a:pt x="96" y="407"/>
                  </a:lnTo>
                  <a:lnTo>
                    <a:pt x="112" y="240"/>
                  </a:lnTo>
                  <a:lnTo>
                    <a:pt x="80" y="8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2710990" y="1548848"/>
              <a:ext cx="1355370" cy="1677650"/>
            </a:xfrm>
            <a:custGeom>
              <a:avLst/>
              <a:gdLst>
                <a:gd name="T0" fmla="*/ 11564578 w 1062"/>
                <a:gd name="T1" fmla="*/ 25848074 h 1141"/>
                <a:gd name="T2" fmla="*/ 18503559 w 1062"/>
                <a:gd name="T3" fmla="*/ 45731481 h 1141"/>
                <a:gd name="T4" fmla="*/ 18503559 w 1062"/>
                <a:gd name="T5" fmla="*/ 63626044 h 1141"/>
                <a:gd name="T6" fmla="*/ 18118058 w 1062"/>
                <a:gd name="T7" fmla="*/ 85497666 h 1141"/>
                <a:gd name="T8" fmla="*/ 16575982 w 1062"/>
                <a:gd name="T9" fmla="*/ 84503951 h 1141"/>
                <a:gd name="T10" fmla="*/ 17347008 w 1062"/>
                <a:gd name="T11" fmla="*/ 93451267 h 1141"/>
                <a:gd name="T12" fmla="*/ 17732533 w 1062"/>
                <a:gd name="T13" fmla="*/ 96433887 h 1141"/>
                <a:gd name="T14" fmla="*/ 18118058 w 1062"/>
                <a:gd name="T15" fmla="*/ 99415907 h 1141"/>
                <a:gd name="T16" fmla="*/ 18503559 w 1062"/>
                <a:gd name="T17" fmla="*/ 103392953 h 1141"/>
                <a:gd name="T18" fmla="*/ 18503559 w 1062"/>
                <a:gd name="T19" fmla="*/ 106375628 h 1141"/>
                <a:gd name="T20" fmla="*/ 17347008 w 1062"/>
                <a:gd name="T21" fmla="*/ 113334639 h 1141"/>
                <a:gd name="T22" fmla="*/ 16190458 w 1062"/>
                <a:gd name="T23" fmla="*/ 117311112 h 1141"/>
                <a:gd name="T24" fmla="*/ 15804956 w 1062"/>
                <a:gd name="T25" fmla="*/ 113334639 h 1141"/>
                <a:gd name="T26" fmla="*/ 14263195 w 1062"/>
                <a:gd name="T27" fmla="*/ 109357593 h 1141"/>
                <a:gd name="T28" fmla="*/ 12335607 w 1062"/>
                <a:gd name="T29" fmla="*/ 98422083 h 1141"/>
                <a:gd name="T30" fmla="*/ 12335607 w 1062"/>
                <a:gd name="T31" fmla="*/ 98422083 h 1141"/>
                <a:gd name="T32" fmla="*/ 11950097 w 1062"/>
                <a:gd name="T33" fmla="*/ 95439407 h 1141"/>
                <a:gd name="T34" fmla="*/ 11564578 w 1062"/>
                <a:gd name="T35" fmla="*/ 88480342 h 1141"/>
                <a:gd name="T36" fmla="*/ 11564578 w 1062"/>
                <a:gd name="T37" fmla="*/ 85497666 h 1141"/>
                <a:gd name="T38" fmla="*/ 11564578 w 1062"/>
                <a:gd name="T39" fmla="*/ 89474822 h 1141"/>
                <a:gd name="T40" fmla="*/ 10793529 w 1062"/>
                <a:gd name="T41" fmla="*/ 87485862 h 1141"/>
                <a:gd name="T42" fmla="*/ 9251780 w 1062"/>
                <a:gd name="T43" fmla="*/ 78538710 h 1141"/>
                <a:gd name="T44" fmla="*/ 8866266 w 1062"/>
                <a:gd name="T45" fmla="*/ 72574015 h 1141"/>
                <a:gd name="T46" fmla="*/ 8480748 w 1062"/>
                <a:gd name="T47" fmla="*/ 70585820 h 1141"/>
                <a:gd name="T48" fmla="*/ 7709710 w 1062"/>
                <a:gd name="T49" fmla="*/ 61637849 h 1141"/>
                <a:gd name="T50" fmla="*/ 7324197 w 1062"/>
                <a:gd name="T51" fmla="*/ 61637849 h 1141"/>
                <a:gd name="T52" fmla="*/ 7324197 w 1062"/>
                <a:gd name="T53" fmla="*/ 57661458 h 1141"/>
                <a:gd name="T54" fmla="*/ 6553153 w 1062"/>
                <a:gd name="T55" fmla="*/ 50702406 h 1141"/>
                <a:gd name="T56" fmla="*/ 6553153 w 1062"/>
                <a:gd name="T57" fmla="*/ 49707953 h 1141"/>
                <a:gd name="T58" fmla="*/ 6553153 w 1062"/>
                <a:gd name="T59" fmla="*/ 43743313 h 1141"/>
                <a:gd name="T60" fmla="*/ 6553153 w 1062"/>
                <a:gd name="T61" fmla="*/ 39766185 h 1141"/>
                <a:gd name="T62" fmla="*/ 5782455 w 1062"/>
                <a:gd name="T63" fmla="*/ 28830729 h 1141"/>
                <a:gd name="T64" fmla="*/ 4240374 w 1062"/>
                <a:gd name="T65" fmla="*/ 22865413 h 1141"/>
                <a:gd name="T66" fmla="*/ 4240374 w 1062"/>
                <a:gd name="T67" fmla="*/ 17895253 h 1141"/>
                <a:gd name="T68" fmla="*/ 3469342 w 1062"/>
                <a:gd name="T69" fmla="*/ 16900800 h 1141"/>
                <a:gd name="T70" fmla="*/ 3854858 w 1062"/>
                <a:gd name="T71" fmla="*/ 17895253 h 1141"/>
                <a:gd name="T72" fmla="*/ 2698302 w 1062"/>
                <a:gd name="T73" fmla="*/ 16900800 h 1141"/>
                <a:gd name="T74" fmla="*/ 1542073 w 1062"/>
                <a:gd name="T75" fmla="*/ 12924399 h 1141"/>
                <a:gd name="T76" fmla="*/ 385519 w 1062"/>
                <a:gd name="T77" fmla="*/ 8947271 h 1141"/>
                <a:gd name="T78" fmla="*/ 385519 w 1062"/>
                <a:gd name="T79" fmla="*/ 7953529 h 1141"/>
                <a:gd name="T80" fmla="*/ 0 w 1062"/>
                <a:gd name="T81" fmla="*/ 6959064 h 1141"/>
                <a:gd name="T82" fmla="*/ 771037 w 1062"/>
                <a:gd name="T83" fmla="*/ 2982664 h 1141"/>
                <a:gd name="T84" fmla="*/ 1156556 w 1062"/>
                <a:gd name="T85" fmla="*/ 1988203 h 1141"/>
                <a:gd name="T86" fmla="*/ 1542073 w 1062"/>
                <a:gd name="T87" fmla="*/ 0 h 11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2"/>
                <a:gd name="T133" fmla="*/ 0 h 1141"/>
                <a:gd name="T134" fmla="*/ 1062 w 1062"/>
                <a:gd name="T135" fmla="*/ 1141 h 11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2" h="1141">
                  <a:moveTo>
                    <a:pt x="103" y="0"/>
                  </a:moveTo>
                  <a:lnTo>
                    <a:pt x="655" y="255"/>
                  </a:lnTo>
                  <a:lnTo>
                    <a:pt x="1030" y="287"/>
                  </a:lnTo>
                  <a:lnTo>
                    <a:pt x="1062" y="447"/>
                  </a:lnTo>
                  <a:lnTo>
                    <a:pt x="1046" y="614"/>
                  </a:lnTo>
                  <a:lnTo>
                    <a:pt x="1038" y="622"/>
                  </a:lnTo>
                  <a:lnTo>
                    <a:pt x="1046" y="814"/>
                  </a:lnTo>
                  <a:lnTo>
                    <a:pt x="1030" y="830"/>
                  </a:lnTo>
                  <a:lnTo>
                    <a:pt x="982" y="814"/>
                  </a:lnTo>
                  <a:lnTo>
                    <a:pt x="950" y="822"/>
                  </a:lnTo>
                  <a:lnTo>
                    <a:pt x="982" y="910"/>
                  </a:lnTo>
                  <a:lnTo>
                    <a:pt x="998" y="910"/>
                  </a:lnTo>
                  <a:lnTo>
                    <a:pt x="1006" y="934"/>
                  </a:lnTo>
                  <a:lnTo>
                    <a:pt x="1014" y="942"/>
                  </a:lnTo>
                  <a:lnTo>
                    <a:pt x="1014" y="958"/>
                  </a:lnTo>
                  <a:lnTo>
                    <a:pt x="1022" y="973"/>
                  </a:lnTo>
                  <a:lnTo>
                    <a:pt x="1022" y="997"/>
                  </a:lnTo>
                  <a:lnTo>
                    <a:pt x="1038" y="1013"/>
                  </a:lnTo>
                  <a:lnTo>
                    <a:pt x="1030" y="1029"/>
                  </a:lnTo>
                  <a:lnTo>
                    <a:pt x="1046" y="1045"/>
                  </a:lnTo>
                  <a:lnTo>
                    <a:pt x="1006" y="1117"/>
                  </a:lnTo>
                  <a:lnTo>
                    <a:pt x="998" y="1101"/>
                  </a:lnTo>
                  <a:lnTo>
                    <a:pt x="934" y="1141"/>
                  </a:lnTo>
                  <a:lnTo>
                    <a:pt x="918" y="1141"/>
                  </a:lnTo>
                  <a:lnTo>
                    <a:pt x="894" y="1141"/>
                  </a:lnTo>
                  <a:lnTo>
                    <a:pt x="886" y="1101"/>
                  </a:lnTo>
                  <a:lnTo>
                    <a:pt x="854" y="1085"/>
                  </a:lnTo>
                  <a:lnTo>
                    <a:pt x="814" y="1069"/>
                  </a:lnTo>
                  <a:lnTo>
                    <a:pt x="798" y="1037"/>
                  </a:lnTo>
                  <a:lnTo>
                    <a:pt x="694" y="966"/>
                  </a:lnTo>
                  <a:lnTo>
                    <a:pt x="702" y="958"/>
                  </a:lnTo>
                  <a:lnTo>
                    <a:pt x="687" y="958"/>
                  </a:lnTo>
                  <a:lnTo>
                    <a:pt x="687" y="950"/>
                  </a:lnTo>
                  <a:lnTo>
                    <a:pt x="679" y="934"/>
                  </a:lnTo>
                  <a:lnTo>
                    <a:pt x="679" y="878"/>
                  </a:lnTo>
                  <a:lnTo>
                    <a:pt x="655" y="862"/>
                  </a:lnTo>
                  <a:lnTo>
                    <a:pt x="663" y="846"/>
                  </a:lnTo>
                  <a:lnTo>
                    <a:pt x="647" y="838"/>
                  </a:lnTo>
                  <a:lnTo>
                    <a:pt x="639" y="854"/>
                  </a:lnTo>
                  <a:lnTo>
                    <a:pt x="647" y="870"/>
                  </a:lnTo>
                  <a:lnTo>
                    <a:pt x="623" y="846"/>
                  </a:lnTo>
                  <a:lnTo>
                    <a:pt x="599" y="854"/>
                  </a:lnTo>
                  <a:lnTo>
                    <a:pt x="551" y="766"/>
                  </a:lnTo>
                  <a:lnTo>
                    <a:pt x="527" y="766"/>
                  </a:lnTo>
                  <a:lnTo>
                    <a:pt x="503" y="750"/>
                  </a:lnTo>
                  <a:lnTo>
                    <a:pt x="503" y="718"/>
                  </a:lnTo>
                  <a:lnTo>
                    <a:pt x="471" y="694"/>
                  </a:lnTo>
                  <a:lnTo>
                    <a:pt x="479" y="694"/>
                  </a:lnTo>
                  <a:lnTo>
                    <a:pt x="447" y="654"/>
                  </a:lnTo>
                  <a:lnTo>
                    <a:pt x="447" y="606"/>
                  </a:lnTo>
                  <a:lnTo>
                    <a:pt x="431" y="582"/>
                  </a:lnTo>
                  <a:lnTo>
                    <a:pt x="415" y="598"/>
                  </a:lnTo>
                  <a:lnTo>
                    <a:pt x="407" y="582"/>
                  </a:lnTo>
                  <a:lnTo>
                    <a:pt x="415" y="566"/>
                  </a:lnTo>
                  <a:lnTo>
                    <a:pt x="391" y="519"/>
                  </a:lnTo>
                  <a:lnTo>
                    <a:pt x="383" y="503"/>
                  </a:lnTo>
                  <a:lnTo>
                    <a:pt x="391" y="487"/>
                  </a:lnTo>
                  <a:lnTo>
                    <a:pt x="375" y="487"/>
                  </a:lnTo>
                  <a:lnTo>
                    <a:pt x="359" y="479"/>
                  </a:lnTo>
                  <a:lnTo>
                    <a:pt x="367" y="423"/>
                  </a:lnTo>
                  <a:lnTo>
                    <a:pt x="351" y="415"/>
                  </a:lnTo>
                  <a:lnTo>
                    <a:pt x="359" y="391"/>
                  </a:lnTo>
                  <a:lnTo>
                    <a:pt x="319" y="351"/>
                  </a:lnTo>
                  <a:lnTo>
                    <a:pt x="327" y="279"/>
                  </a:lnTo>
                  <a:lnTo>
                    <a:pt x="327" y="247"/>
                  </a:lnTo>
                  <a:lnTo>
                    <a:pt x="255" y="223"/>
                  </a:lnTo>
                  <a:lnTo>
                    <a:pt x="247" y="191"/>
                  </a:lnTo>
                  <a:lnTo>
                    <a:pt x="231" y="175"/>
                  </a:lnTo>
                  <a:lnTo>
                    <a:pt x="199" y="159"/>
                  </a:lnTo>
                  <a:lnTo>
                    <a:pt x="191" y="167"/>
                  </a:lnTo>
                  <a:lnTo>
                    <a:pt x="207" y="175"/>
                  </a:lnTo>
                  <a:lnTo>
                    <a:pt x="207" y="183"/>
                  </a:lnTo>
                  <a:lnTo>
                    <a:pt x="199" y="183"/>
                  </a:lnTo>
                  <a:lnTo>
                    <a:pt x="151" y="167"/>
                  </a:lnTo>
                  <a:lnTo>
                    <a:pt x="119" y="128"/>
                  </a:lnTo>
                  <a:lnTo>
                    <a:pt x="87" y="128"/>
                  </a:lnTo>
                  <a:lnTo>
                    <a:pt x="63" y="12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32" y="72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5" y="24"/>
                  </a:lnTo>
                  <a:lnTo>
                    <a:pt x="71" y="24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103" y="0"/>
                  </a:lnTo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0"/>
          <p:cNvSpPr>
            <a:spLocks/>
          </p:cNvSpPr>
          <p:nvPr/>
        </p:nvSpPr>
        <p:spPr bwMode="auto">
          <a:xfrm>
            <a:off x="5467529" y="3170387"/>
            <a:ext cx="258823" cy="200445"/>
          </a:xfrm>
          <a:custGeom>
            <a:avLst/>
            <a:gdLst>
              <a:gd name="T0" fmla="*/ 0 w 207"/>
              <a:gd name="T1" fmla="*/ 9946633 h 144"/>
              <a:gd name="T2" fmla="*/ 418843 w 207"/>
              <a:gd name="T3" fmla="*/ 4973317 h 144"/>
              <a:gd name="T4" fmla="*/ 418843 w 207"/>
              <a:gd name="T5" fmla="*/ 2983995 h 144"/>
              <a:gd name="T6" fmla="*/ 838036 w 207"/>
              <a:gd name="T7" fmla="*/ 2983995 h 144"/>
              <a:gd name="T8" fmla="*/ 1676072 w 207"/>
              <a:gd name="T9" fmla="*/ 1989329 h 144"/>
              <a:gd name="T10" fmla="*/ 2932951 w 207"/>
              <a:gd name="T11" fmla="*/ 0 h 144"/>
              <a:gd name="T12" fmla="*/ 3351791 w 207"/>
              <a:gd name="T13" fmla="*/ 1989329 h 144"/>
              <a:gd name="T14" fmla="*/ 3351791 w 207"/>
              <a:gd name="T15" fmla="*/ 2983995 h 144"/>
              <a:gd name="T16" fmla="*/ 3351791 w 207"/>
              <a:gd name="T17" fmla="*/ 4973317 h 144"/>
              <a:gd name="T18" fmla="*/ 3770636 w 207"/>
              <a:gd name="T19" fmla="*/ 4973317 h 144"/>
              <a:gd name="T20" fmla="*/ 3770636 w 207"/>
              <a:gd name="T21" fmla="*/ 7957314 h 144"/>
              <a:gd name="T22" fmla="*/ 4189826 w 207"/>
              <a:gd name="T23" fmla="*/ 7957314 h 144"/>
              <a:gd name="T24" fmla="*/ 3351791 w 207"/>
              <a:gd name="T25" fmla="*/ 9946633 h 144"/>
              <a:gd name="T26" fmla="*/ 2932951 w 207"/>
              <a:gd name="T27" fmla="*/ 11935966 h 144"/>
              <a:gd name="T28" fmla="*/ 2932951 w 207"/>
              <a:gd name="T29" fmla="*/ 13926017 h 144"/>
              <a:gd name="T30" fmla="*/ 2513757 w 207"/>
              <a:gd name="T31" fmla="*/ 13926017 h 144"/>
              <a:gd name="T32" fmla="*/ 2094915 w 207"/>
              <a:gd name="T33" fmla="*/ 11935966 h 144"/>
              <a:gd name="T34" fmla="*/ 1676072 w 207"/>
              <a:gd name="T35" fmla="*/ 11935966 h 144"/>
              <a:gd name="T36" fmla="*/ 838036 w 207"/>
              <a:gd name="T37" fmla="*/ 11935966 h 144"/>
              <a:gd name="T38" fmla="*/ 838036 w 207"/>
              <a:gd name="T39" fmla="*/ 11935966 h 144"/>
              <a:gd name="T40" fmla="*/ 0 w 207"/>
              <a:gd name="T41" fmla="*/ 9946633 h 14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07"/>
              <a:gd name="T64" fmla="*/ 0 h 144"/>
              <a:gd name="T65" fmla="*/ 207 w 207"/>
              <a:gd name="T66" fmla="*/ 144 h 14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07" h="144">
                <a:moveTo>
                  <a:pt x="0" y="96"/>
                </a:moveTo>
                <a:lnTo>
                  <a:pt x="8" y="48"/>
                </a:lnTo>
                <a:lnTo>
                  <a:pt x="31" y="32"/>
                </a:lnTo>
                <a:lnTo>
                  <a:pt x="55" y="40"/>
                </a:lnTo>
                <a:lnTo>
                  <a:pt x="87" y="24"/>
                </a:lnTo>
                <a:lnTo>
                  <a:pt x="135" y="0"/>
                </a:lnTo>
                <a:lnTo>
                  <a:pt x="175" y="24"/>
                </a:lnTo>
                <a:lnTo>
                  <a:pt x="167" y="32"/>
                </a:lnTo>
                <a:lnTo>
                  <a:pt x="183" y="48"/>
                </a:lnTo>
                <a:lnTo>
                  <a:pt x="191" y="56"/>
                </a:lnTo>
                <a:lnTo>
                  <a:pt x="191" y="80"/>
                </a:lnTo>
                <a:lnTo>
                  <a:pt x="207" y="80"/>
                </a:lnTo>
                <a:lnTo>
                  <a:pt x="167" y="96"/>
                </a:lnTo>
                <a:lnTo>
                  <a:pt x="143" y="120"/>
                </a:lnTo>
                <a:lnTo>
                  <a:pt x="135" y="144"/>
                </a:lnTo>
                <a:lnTo>
                  <a:pt x="119" y="144"/>
                </a:lnTo>
                <a:lnTo>
                  <a:pt x="111" y="128"/>
                </a:lnTo>
                <a:lnTo>
                  <a:pt x="79" y="120"/>
                </a:lnTo>
                <a:lnTo>
                  <a:pt x="47" y="120"/>
                </a:lnTo>
                <a:lnTo>
                  <a:pt x="47" y="128"/>
                </a:lnTo>
                <a:lnTo>
                  <a:pt x="0" y="96"/>
                </a:lnTo>
              </a:path>
            </a:pathLst>
          </a:custGeom>
          <a:solidFill>
            <a:srgbClr val="FF00FF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31"/>
          <p:cNvSpPr>
            <a:spLocks/>
          </p:cNvSpPr>
          <p:nvPr/>
        </p:nvSpPr>
        <p:spPr bwMode="auto">
          <a:xfrm>
            <a:off x="8529420" y="3204610"/>
            <a:ext cx="473663" cy="940299"/>
          </a:xfrm>
          <a:custGeom>
            <a:avLst/>
            <a:gdLst>
              <a:gd name="T0" fmla="*/ 4323019 w 383"/>
              <a:gd name="T1" fmla="*/ 1937345 h 679"/>
              <a:gd name="T2" fmla="*/ 5109054 w 383"/>
              <a:gd name="T3" fmla="*/ 2906018 h 679"/>
              <a:gd name="T4" fmla="*/ 5895086 w 383"/>
              <a:gd name="T5" fmla="*/ 2906018 h 679"/>
              <a:gd name="T6" fmla="*/ 5895086 w 383"/>
              <a:gd name="T7" fmla="*/ 1937345 h 679"/>
              <a:gd name="T8" fmla="*/ 5109054 w 383"/>
              <a:gd name="T9" fmla="*/ 1937345 h 679"/>
              <a:gd name="T10" fmla="*/ 6287938 w 383"/>
              <a:gd name="T11" fmla="*/ 0 h 679"/>
              <a:gd name="T12" fmla="*/ 7073973 w 383"/>
              <a:gd name="T13" fmla="*/ 4843367 h 679"/>
              <a:gd name="T14" fmla="*/ 7073973 w 383"/>
              <a:gd name="T15" fmla="*/ 9687427 h 679"/>
              <a:gd name="T16" fmla="*/ 6681120 w 383"/>
              <a:gd name="T17" fmla="*/ 13562119 h 679"/>
              <a:gd name="T18" fmla="*/ 5501908 w 383"/>
              <a:gd name="T19" fmla="*/ 23249560 h 679"/>
              <a:gd name="T20" fmla="*/ 5109054 w 383"/>
              <a:gd name="T21" fmla="*/ 25186892 h 679"/>
              <a:gd name="T22" fmla="*/ 5109054 w 383"/>
              <a:gd name="T23" fmla="*/ 28092918 h 679"/>
              <a:gd name="T24" fmla="*/ 5109054 w 383"/>
              <a:gd name="T25" fmla="*/ 30030244 h 679"/>
              <a:gd name="T26" fmla="*/ 4715870 w 383"/>
              <a:gd name="T27" fmla="*/ 34874337 h 679"/>
              <a:gd name="T28" fmla="*/ 4323019 w 383"/>
              <a:gd name="T29" fmla="*/ 34874337 h 679"/>
              <a:gd name="T30" fmla="*/ 4323019 w 383"/>
              <a:gd name="T31" fmla="*/ 36811669 h 679"/>
              <a:gd name="T32" fmla="*/ 5109054 w 383"/>
              <a:gd name="T33" fmla="*/ 36811669 h 679"/>
              <a:gd name="T34" fmla="*/ 5109054 w 383"/>
              <a:gd name="T35" fmla="*/ 34874337 h 679"/>
              <a:gd name="T36" fmla="*/ 5501908 w 383"/>
              <a:gd name="T37" fmla="*/ 34874337 h 679"/>
              <a:gd name="T38" fmla="*/ 5501908 w 383"/>
              <a:gd name="T39" fmla="*/ 38749029 h 679"/>
              <a:gd name="T40" fmla="*/ 5109054 w 383"/>
              <a:gd name="T41" fmla="*/ 40686361 h 679"/>
              <a:gd name="T42" fmla="*/ 5109054 w 383"/>
              <a:gd name="T43" fmla="*/ 43593094 h 679"/>
              <a:gd name="T44" fmla="*/ 5501908 w 383"/>
              <a:gd name="T45" fmla="*/ 40686361 h 679"/>
              <a:gd name="T46" fmla="*/ 4323019 w 383"/>
              <a:gd name="T47" fmla="*/ 60061249 h 679"/>
              <a:gd name="T48" fmla="*/ 3929837 w 383"/>
              <a:gd name="T49" fmla="*/ 55217905 h 679"/>
              <a:gd name="T50" fmla="*/ 3929837 w 383"/>
              <a:gd name="T51" fmla="*/ 50373785 h 679"/>
              <a:gd name="T52" fmla="*/ 3144136 w 383"/>
              <a:gd name="T53" fmla="*/ 49405091 h 679"/>
              <a:gd name="T54" fmla="*/ 3144136 w 383"/>
              <a:gd name="T55" fmla="*/ 53279838 h 679"/>
              <a:gd name="T56" fmla="*/ 3144136 w 383"/>
              <a:gd name="T57" fmla="*/ 53279838 h 679"/>
              <a:gd name="T58" fmla="*/ 3144136 w 383"/>
              <a:gd name="T59" fmla="*/ 57155196 h 679"/>
              <a:gd name="T60" fmla="*/ 2358100 w 383"/>
              <a:gd name="T61" fmla="*/ 57155196 h 679"/>
              <a:gd name="T62" fmla="*/ 1964919 w 383"/>
              <a:gd name="T63" fmla="*/ 61998527 h 679"/>
              <a:gd name="T64" fmla="*/ 1572068 w 383"/>
              <a:gd name="T65" fmla="*/ 66841913 h 679"/>
              <a:gd name="T66" fmla="*/ 392852 w 383"/>
              <a:gd name="T67" fmla="*/ 66841913 h 679"/>
              <a:gd name="T68" fmla="*/ 0 w 383"/>
              <a:gd name="T69" fmla="*/ 42623666 h 679"/>
              <a:gd name="T70" fmla="*/ 3929837 w 383"/>
              <a:gd name="T71" fmla="*/ 20343520 h 679"/>
              <a:gd name="T72" fmla="*/ 3929837 w 383"/>
              <a:gd name="T73" fmla="*/ 17436801 h 679"/>
              <a:gd name="T74" fmla="*/ 4323019 w 383"/>
              <a:gd name="T75" fmla="*/ 11624780 h 679"/>
              <a:gd name="T76" fmla="*/ 4323019 w 383"/>
              <a:gd name="T77" fmla="*/ 1937345 h 67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83"/>
              <a:gd name="T118" fmla="*/ 0 h 679"/>
              <a:gd name="T119" fmla="*/ 383 w 383"/>
              <a:gd name="T120" fmla="*/ 679 h 67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83" h="679">
                <a:moveTo>
                  <a:pt x="247" y="24"/>
                </a:moveTo>
                <a:lnTo>
                  <a:pt x="287" y="40"/>
                </a:lnTo>
                <a:lnTo>
                  <a:pt x="319" y="32"/>
                </a:lnTo>
                <a:lnTo>
                  <a:pt x="319" y="24"/>
                </a:lnTo>
                <a:lnTo>
                  <a:pt x="287" y="24"/>
                </a:lnTo>
                <a:lnTo>
                  <a:pt x="327" y="0"/>
                </a:lnTo>
                <a:lnTo>
                  <a:pt x="383" y="48"/>
                </a:lnTo>
                <a:lnTo>
                  <a:pt x="383" y="96"/>
                </a:lnTo>
                <a:lnTo>
                  <a:pt x="367" y="144"/>
                </a:lnTo>
                <a:lnTo>
                  <a:pt x="303" y="232"/>
                </a:lnTo>
                <a:lnTo>
                  <a:pt x="287" y="256"/>
                </a:lnTo>
                <a:lnTo>
                  <a:pt x="287" y="288"/>
                </a:lnTo>
                <a:lnTo>
                  <a:pt x="287" y="303"/>
                </a:lnTo>
                <a:lnTo>
                  <a:pt x="255" y="351"/>
                </a:lnTo>
                <a:lnTo>
                  <a:pt x="247" y="351"/>
                </a:lnTo>
                <a:lnTo>
                  <a:pt x="247" y="375"/>
                </a:lnTo>
                <a:lnTo>
                  <a:pt x="287" y="375"/>
                </a:lnTo>
                <a:lnTo>
                  <a:pt x="287" y="351"/>
                </a:lnTo>
                <a:lnTo>
                  <a:pt x="311" y="351"/>
                </a:lnTo>
                <a:lnTo>
                  <a:pt x="303" y="391"/>
                </a:lnTo>
                <a:lnTo>
                  <a:pt x="271" y="407"/>
                </a:lnTo>
                <a:lnTo>
                  <a:pt x="271" y="439"/>
                </a:lnTo>
                <a:lnTo>
                  <a:pt x="295" y="407"/>
                </a:lnTo>
                <a:lnTo>
                  <a:pt x="247" y="607"/>
                </a:lnTo>
                <a:lnTo>
                  <a:pt x="215" y="559"/>
                </a:lnTo>
                <a:lnTo>
                  <a:pt x="207" y="511"/>
                </a:lnTo>
                <a:lnTo>
                  <a:pt x="183" y="503"/>
                </a:lnTo>
                <a:lnTo>
                  <a:pt x="167" y="535"/>
                </a:lnTo>
                <a:lnTo>
                  <a:pt x="183" y="535"/>
                </a:lnTo>
                <a:lnTo>
                  <a:pt x="167" y="575"/>
                </a:lnTo>
                <a:lnTo>
                  <a:pt x="135" y="575"/>
                </a:lnTo>
                <a:lnTo>
                  <a:pt x="103" y="631"/>
                </a:lnTo>
                <a:lnTo>
                  <a:pt x="72" y="679"/>
                </a:lnTo>
                <a:lnTo>
                  <a:pt x="24" y="679"/>
                </a:lnTo>
                <a:lnTo>
                  <a:pt x="0" y="431"/>
                </a:lnTo>
                <a:lnTo>
                  <a:pt x="215" y="200"/>
                </a:lnTo>
                <a:lnTo>
                  <a:pt x="215" y="176"/>
                </a:lnTo>
                <a:lnTo>
                  <a:pt x="247" y="112"/>
                </a:lnTo>
                <a:lnTo>
                  <a:pt x="247" y="24"/>
                </a:lnTo>
              </a:path>
            </a:pathLst>
          </a:custGeom>
          <a:solidFill>
            <a:srgbClr val="FF000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23"/>
          <p:cNvSpPr>
            <a:spLocks/>
          </p:cNvSpPr>
          <p:nvPr/>
        </p:nvSpPr>
        <p:spPr bwMode="auto">
          <a:xfrm>
            <a:off x="6030849" y="3691871"/>
            <a:ext cx="404305" cy="443261"/>
          </a:xfrm>
          <a:custGeom>
            <a:avLst/>
            <a:gdLst>
              <a:gd name="T0" fmla="*/ 1961124 w 327"/>
              <a:gd name="T1" fmla="*/ 0 h 320"/>
              <a:gd name="T2" fmla="*/ 1961124 w 327"/>
              <a:gd name="T3" fmla="*/ 0 h 320"/>
              <a:gd name="T4" fmla="*/ 2745509 w 327"/>
              <a:gd name="T5" fmla="*/ 971343 h 320"/>
              <a:gd name="T6" fmla="*/ 3137534 w 327"/>
              <a:gd name="T7" fmla="*/ 1942684 h 320"/>
              <a:gd name="T8" fmla="*/ 3137534 w 327"/>
              <a:gd name="T9" fmla="*/ 2914026 h 320"/>
              <a:gd name="T10" fmla="*/ 3137534 w 327"/>
              <a:gd name="T11" fmla="*/ 6800098 h 320"/>
              <a:gd name="T12" fmla="*/ 3922249 w 327"/>
              <a:gd name="T13" fmla="*/ 6800098 h 320"/>
              <a:gd name="T14" fmla="*/ 4706630 w 327"/>
              <a:gd name="T15" fmla="*/ 4857413 h 320"/>
              <a:gd name="T16" fmla="*/ 4706630 w 327"/>
              <a:gd name="T17" fmla="*/ 6800098 h 320"/>
              <a:gd name="T18" fmla="*/ 5491015 w 327"/>
              <a:gd name="T19" fmla="*/ 6800098 h 320"/>
              <a:gd name="T20" fmla="*/ 5883039 w 327"/>
              <a:gd name="T21" fmla="*/ 8742780 h 320"/>
              <a:gd name="T22" fmla="*/ 5883039 w 327"/>
              <a:gd name="T23" fmla="*/ 11657511 h 320"/>
              <a:gd name="T24" fmla="*/ 5883039 w 327"/>
              <a:gd name="T25" fmla="*/ 13600195 h 320"/>
              <a:gd name="T26" fmla="*/ 5883039 w 327"/>
              <a:gd name="T27" fmla="*/ 22342949 h 320"/>
              <a:gd name="T28" fmla="*/ 5098657 w 327"/>
              <a:gd name="T29" fmla="*/ 22342949 h 320"/>
              <a:gd name="T30" fmla="*/ 4706630 w 327"/>
              <a:gd name="T31" fmla="*/ 20400285 h 320"/>
              <a:gd name="T32" fmla="*/ 5098657 w 327"/>
              <a:gd name="T33" fmla="*/ 17486268 h 320"/>
              <a:gd name="T34" fmla="*/ 4706630 w 327"/>
              <a:gd name="T35" fmla="*/ 16514222 h 320"/>
              <a:gd name="T36" fmla="*/ 5098657 w 327"/>
              <a:gd name="T37" fmla="*/ 15542883 h 320"/>
              <a:gd name="T38" fmla="*/ 4706630 w 327"/>
              <a:gd name="T39" fmla="*/ 14571531 h 320"/>
              <a:gd name="T40" fmla="*/ 4706630 w 327"/>
              <a:gd name="T41" fmla="*/ 13600195 h 320"/>
              <a:gd name="T42" fmla="*/ 4314276 w 327"/>
              <a:gd name="T43" fmla="*/ 12628857 h 320"/>
              <a:gd name="T44" fmla="*/ 4314276 w 327"/>
              <a:gd name="T45" fmla="*/ 11657511 h 320"/>
              <a:gd name="T46" fmla="*/ 4314276 w 327"/>
              <a:gd name="T47" fmla="*/ 11657511 h 320"/>
              <a:gd name="T48" fmla="*/ 4314276 w 327"/>
              <a:gd name="T49" fmla="*/ 11657511 h 320"/>
              <a:gd name="T50" fmla="*/ 3922249 w 327"/>
              <a:gd name="T51" fmla="*/ 12628857 h 320"/>
              <a:gd name="T52" fmla="*/ 3922249 w 327"/>
              <a:gd name="T53" fmla="*/ 12628857 h 320"/>
              <a:gd name="T54" fmla="*/ 3137534 w 327"/>
              <a:gd name="T55" fmla="*/ 16514222 h 320"/>
              <a:gd name="T56" fmla="*/ 3137534 w 327"/>
              <a:gd name="T57" fmla="*/ 17486268 h 320"/>
              <a:gd name="T58" fmla="*/ 3922249 w 327"/>
              <a:gd name="T59" fmla="*/ 20400285 h 320"/>
              <a:gd name="T60" fmla="*/ 3922249 w 327"/>
              <a:gd name="T61" fmla="*/ 21371637 h 320"/>
              <a:gd name="T62" fmla="*/ 3922249 w 327"/>
              <a:gd name="T63" fmla="*/ 22342949 h 320"/>
              <a:gd name="T64" fmla="*/ 3137534 w 327"/>
              <a:gd name="T65" fmla="*/ 22342949 h 320"/>
              <a:gd name="T66" fmla="*/ 3137534 w 327"/>
              <a:gd name="T67" fmla="*/ 24286347 h 320"/>
              <a:gd name="T68" fmla="*/ 3137534 w 327"/>
              <a:gd name="T69" fmla="*/ 26229025 h 320"/>
              <a:gd name="T70" fmla="*/ 2353150 w 327"/>
              <a:gd name="T71" fmla="*/ 28171716 h 320"/>
              <a:gd name="T72" fmla="*/ 1961124 w 327"/>
              <a:gd name="T73" fmla="*/ 29143062 h 320"/>
              <a:gd name="T74" fmla="*/ 1568767 w 327"/>
              <a:gd name="T75" fmla="*/ 30114401 h 320"/>
              <a:gd name="T76" fmla="*/ 784384 w 327"/>
              <a:gd name="T77" fmla="*/ 29143062 h 320"/>
              <a:gd name="T78" fmla="*/ 784384 w 327"/>
              <a:gd name="T79" fmla="*/ 31086447 h 320"/>
              <a:gd name="T80" fmla="*/ 392358 w 327"/>
              <a:gd name="T81" fmla="*/ 32057785 h 320"/>
              <a:gd name="T82" fmla="*/ 392358 w 327"/>
              <a:gd name="T83" fmla="*/ 30114401 h 320"/>
              <a:gd name="T84" fmla="*/ 0 w 327"/>
              <a:gd name="T85" fmla="*/ 25257713 h 320"/>
              <a:gd name="T86" fmla="*/ 392358 w 327"/>
              <a:gd name="T87" fmla="*/ 23314315 h 320"/>
              <a:gd name="T88" fmla="*/ 392358 w 327"/>
              <a:gd name="T89" fmla="*/ 17486268 h 320"/>
              <a:gd name="T90" fmla="*/ 784384 w 327"/>
              <a:gd name="T91" fmla="*/ 10686172 h 320"/>
              <a:gd name="T92" fmla="*/ 1961124 w 327"/>
              <a:gd name="T93" fmla="*/ 0 h 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27"/>
              <a:gd name="T142" fmla="*/ 0 h 320"/>
              <a:gd name="T143" fmla="*/ 327 w 327"/>
              <a:gd name="T144" fmla="*/ 320 h 3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27" h="320">
                <a:moveTo>
                  <a:pt x="96" y="0"/>
                </a:moveTo>
                <a:lnTo>
                  <a:pt x="112" y="0"/>
                </a:lnTo>
                <a:lnTo>
                  <a:pt x="152" y="16"/>
                </a:lnTo>
                <a:lnTo>
                  <a:pt x="176" y="24"/>
                </a:lnTo>
                <a:lnTo>
                  <a:pt x="168" y="40"/>
                </a:lnTo>
                <a:lnTo>
                  <a:pt x="184" y="64"/>
                </a:lnTo>
                <a:lnTo>
                  <a:pt x="223" y="64"/>
                </a:lnTo>
                <a:lnTo>
                  <a:pt x="263" y="48"/>
                </a:lnTo>
                <a:lnTo>
                  <a:pt x="263" y="64"/>
                </a:lnTo>
                <a:lnTo>
                  <a:pt x="311" y="64"/>
                </a:lnTo>
                <a:lnTo>
                  <a:pt x="327" y="88"/>
                </a:lnTo>
                <a:lnTo>
                  <a:pt x="319" y="120"/>
                </a:lnTo>
                <a:lnTo>
                  <a:pt x="327" y="136"/>
                </a:lnTo>
                <a:lnTo>
                  <a:pt x="327" y="224"/>
                </a:lnTo>
                <a:lnTo>
                  <a:pt x="287" y="224"/>
                </a:lnTo>
                <a:lnTo>
                  <a:pt x="263" y="200"/>
                </a:lnTo>
                <a:lnTo>
                  <a:pt x="271" y="184"/>
                </a:lnTo>
                <a:lnTo>
                  <a:pt x="263" y="168"/>
                </a:lnTo>
                <a:lnTo>
                  <a:pt x="279" y="160"/>
                </a:lnTo>
                <a:lnTo>
                  <a:pt x="255" y="144"/>
                </a:lnTo>
                <a:lnTo>
                  <a:pt x="255" y="136"/>
                </a:lnTo>
                <a:lnTo>
                  <a:pt x="239" y="128"/>
                </a:lnTo>
                <a:lnTo>
                  <a:pt x="247" y="120"/>
                </a:lnTo>
                <a:lnTo>
                  <a:pt x="239" y="112"/>
                </a:lnTo>
                <a:lnTo>
                  <a:pt x="231" y="120"/>
                </a:lnTo>
                <a:lnTo>
                  <a:pt x="223" y="128"/>
                </a:lnTo>
                <a:lnTo>
                  <a:pt x="207" y="128"/>
                </a:lnTo>
                <a:lnTo>
                  <a:pt x="184" y="168"/>
                </a:lnTo>
                <a:lnTo>
                  <a:pt x="184" y="176"/>
                </a:lnTo>
                <a:lnTo>
                  <a:pt x="215" y="200"/>
                </a:lnTo>
                <a:lnTo>
                  <a:pt x="215" y="216"/>
                </a:lnTo>
                <a:lnTo>
                  <a:pt x="215" y="224"/>
                </a:lnTo>
                <a:lnTo>
                  <a:pt x="184" y="224"/>
                </a:lnTo>
                <a:lnTo>
                  <a:pt x="184" y="240"/>
                </a:lnTo>
                <a:lnTo>
                  <a:pt x="160" y="264"/>
                </a:lnTo>
                <a:lnTo>
                  <a:pt x="120" y="280"/>
                </a:lnTo>
                <a:lnTo>
                  <a:pt x="112" y="296"/>
                </a:lnTo>
                <a:lnTo>
                  <a:pt x="80" y="304"/>
                </a:lnTo>
                <a:lnTo>
                  <a:pt x="56" y="296"/>
                </a:lnTo>
                <a:lnTo>
                  <a:pt x="56" y="312"/>
                </a:lnTo>
                <a:lnTo>
                  <a:pt x="24" y="320"/>
                </a:lnTo>
                <a:lnTo>
                  <a:pt x="32" y="304"/>
                </a:lnTo>
                <a:lnTo>
                  <a:pt x="0" y="256"/>
                </a:lnTo>
                <a:lnTo>
                  <a:pt x="16" y="232"/>
                </a:lnTo>
                <a:lnTo>
                  <a:pt x="32" y="184"/>
                </a:lnTo>
                <a:lnTo>
                  <a:pt x="40" y="104"/>
                </a:lnTo>
                <a:lnTo>
                  <a:pt x="96" y="0"/>
                </a:lnTo>
              </a:path>
            </a:pathLst>
          </a:custGeom>
          <a:solidFill>
            <a:schemeClr val="bg2">
              <a:alpha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259222" y="3848316"/>
            <a:ext cx="118416" cy="130371"/>
          </a:xfrm>
          <a:custGeom>
            <a:avLst/>
            <a:gdLst>
              <a:gd name="T0" fmla="*/ 408950 w 95"/>
              <a:gd name="T1" fmla="*/ 865102 h 96"/>
              <a:gd name="T2" fmla="*/ 818246 w 95"/>
              <a:gd name="T3" fmla="*/ 865102 h 96"/>
              <a:gd name="T4" fmla="*/ 818246 w 95"/>
              <a:gd name="T5" fmla="*/ 865102 h 96"/>
              <a:gd name="T6" fmla="*/ 818246 w 95"/>
              <a:gd name="T7" fmla="*/ 0 h 96"/>
              <a:gd name="T8" fmla="*/ 1227195 w 95"/>
              <a:gd name="T9" fmla="*/ 865102 h 96"/>
              <a:gd name="T10" fmla="*/ 818246 w 95"/>
              <a:gd name="T11" fmla="*/ 865102 h 96"/>
              <a:gd name="T12" fmla="*/ 1636491 w 95"/>
              <a:gd name="T13" fmla="*/ 1730203 h 96"/>
              <a:gd name="T14" fmla="*/ 1636491 w 95"/>
              <a:gd name="T15" fmla="*/ 2595302 h 96"/>
              <a:gd name="T16" fmla="*/ 1636491 w 95"/>
              <a:gd name="T17" fmla="*/ 4325500 h 96"/>
              <a:gd name="T18" fmla="*/ 1636491 w 95"/>
              <a:gd name="T19" fmla="*/ 4325500 h 96"/>
              <a:gd name="T20" fmla="*/ 1636491 w 95"/>
              <a:gd name="T21" fmla="*/ 6055706 h 96"/>
              <a:gd name="T22" fmla="*/ 1636491 w 95"/>
              <a:gd name="T23" fmla="*/ 7785908 h 96"/>
              <a:gd name="T24" fmla="*/ 818246 w 95"/>
              <a:gd name="T25" fmla="*/ 7785908 h 96"/>
              <a:gd name="T26" fmla="*/ 408950 w 95"/>
              <a:gd name="T27" fmla="*/ 7785908 h 96"/>
              <a:gd name="T28" fmla="*/ 0 w 95"/>
              <a:gd name="T29" fmla="*/ 5190603 h 96"/>
              <a:gd name="T30" fmla="*/ 0 w 95"/>
              <a:gd name="T31" fmla="*/ 4325500 h 96"/>
              <a:gd name="T32" fmla="*/ 408950 w 95"/>
              <a:gd name="T33" fmla="*/ 865102 h 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96"/>
              <a:gd name="T53" fmla="*/ 95 w 95"/>
              <a:gd name="T54" fmla="*/ 96 h 9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96">
                <a:moveTo>
                  <a:pt x="23" y="16"/>
                </a:moveTo>
                <a:lnTo>
                  <a:pt x="39" y="16"/>
                </a:lnTo>
                <a:lnTo>
                  <a:pt x="47" y="8"/>
                </a:lnTo>
                <a:lnTo>
                  <a:pt x="55" y="0"/>
                </a:lnTo>
                <a:lnTo>
                  <a:pt x="63" y="8"/>
                </a:lnTo>
                <a:lnTo>
                  <a:pt x="55" y="16"/>
                </a:lnTo>
                <a:lnTo>
                  <a:pt x="71" y="24"/>
                </a:lnTo>
                <a:lnTo>
                  <a:pt x="71" y="32"/>
                </a:lnTo>
                <a:lnTo>
                  <a:pt x="95" y="48"/>
                </a:lnTo>
                <a:lnTo>
                  <a:pt x="79" y="56"/>
                </a:lnTo>
                <a:lnTo>
                  <a:pt x="87" y="72"/>
                </a:lnTo>
                <a:lnTo>
                  <a:pt x="79" y="88"/>
                </a:lnTo>
                <a:lnTo>
                  <a:pt x="55" y="96"/>
                </a:lnTo>
                <a:lnTo>
                  <a:pt x="31" y="88"/>
                </a:lnTo>
                <a:lnTo>
                  <a:pt x="0" y="64"/>
                </a:lnTo>
                <a:lnTo>
                  <a:pt x="0" y="56"/>
                </a:lnTo>
                <a:lnTo>
                  <a:pt x="23" y="16"/>
                </a:lnTo>
              </a:path>
            </a:pathLst>
          </a:custGeom>
          <a:solidFill>
            <a:schemeClr val="bg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13"/>
          <p:cNvSpPr>
            <a:spLocks/>
          </p:cNvSpPr>
          <p:nvPr/>
        </p:nvSpPr>
        <p:spPr bwMode="auto">
          <a:xfrm>
            <a:off x="7810467" y="3481648"/>
            <a:ext cx="749402" cy="718668"/>
          </a:xfrm>
          <a:custGeom>
            <a:avLst/>
            <a:gdLst>
              <a:gd name="T0" fmla="*/ 0 w 607"/>
              <a:gd name="T1" fmla="*/ 38187177 h 518"/>
              <a:gd name="T2" fmla="*/ 2719922 w 607"/>
              <a:gd name="T3" fmla="*/ 35249948 h 518"/>
              <a:gd name="T4" fmla="*/ 2719922 w 607"/>
              <a:gd name="T5" fmla="*/ 37208109 h 518"/>
              <a:gd name="T6" fmla="*/ 1165539 w 607"/>
              <a:gd name="T7" fmla="*/ 39166298 h 518"/>
              <a:gd name="T8" fmla="*/ 1942894 w 607"/>
              <a:gd name="T9" fmla="*/ 39166298 h 518"/>
              <a:gd name="T10" fmla="*/ 1554381 w 607"/>
              <a:gd name="T11" fmla="*/ 41124433 h 518"/>
              <a:gd name="T12" fmla="*/ 1942894 w 607"/>
              <a:gd name="T13" fmla="*/ 41124433 h 518"/>
              <a:gd name="T14" fmla="*/ 1942894 w 607"/>
              <a:gd name="T15" fmla="*/ 43082622 h 518"/>
              <a:gd name="T16" fmla="*/ 2331407 w 607"/>
              <a:gd name="T17" fmla="*/ 43082622 h 518"/>
              <a:gd name="T18" fmla="*/ 2331407 w 607"/>
              <a:gd name="T19" fmla="*/ 41124433 h 518"/>
              <a:gd name="T20" fmla="*/ 3108433 w 607"/>
              <a:gd name="T21" fmla="*/ 41124433 h 518"/>
              <a:gd name="T22" fmla="*/ 3885459 w 607"/>
              <a:gd name="T23" fmla="*/ 38187177 h 518"/>
              <a:gd name="T24" fmla="*/ 4273970 w 607"/>
              <a:gd name="T25" fmla="*/ 38187177 h 518"/>
              <a:gd name="T26" fmla="*/ 3885459 w 607"/>
              <a:gd name="T27" fmla="*/ 37208109 h 518"/>
              <a:gd name="T28" fmla="*/ 3885459 w 607"/>
              <a:gd name="T29" fmla="*/ 35249948 h 518"/>
              <a:gd name="T30" fmla="*/ 3496947 w 607"/>
              <a:gd name="T31" fmla="*/ 34270853 h 518"/>
              <a:gd name="T32" fmla="*/ 5439838 w 607"/>
              <a:gd name="T33" fmla="*/ 24479303 h 518"/>
              <a:gd name="T34" fmla="*/ 5439838 w 607"/>
              <a:gd name="T35" fmla="*/ 16645893 h 518"/>
              <a:gd name="T36" fmla="*/ 5828349 w 607"/>
              <a:gd name="T37" fmla="*/ 15666799 h 518"/>
              <a:gd name="T38" fmla="*/ 5828349 w 607"/>
              <a:gd name="T39" fmla="*/ 979088 h 518"/>
              <a:gd name="T40" fmla="*/ 6216865 w 607"/>
              <a:gd name="T41" fmla="*/ 0 h 518"/>
              <a:gd name="T42" fmla="*/ 6216865 w 607"/>
              <a:gd name="T43" fmla="*/ 4896141 h 518"/>
              <a:gd name="T44" fmla="*/ 7382403 w 607"/>
              <a:gd name="T45" fmla="*/ 4896141 h 518"/>
              <a:gd name="T46" fmla="*/ 10490834 w 607"/>
              <a:gd name="T47" fmla="*/ 23499486 h 518"/>
              <a:gd name="T48" fmla="*/ 10879676 w 607"/>
              <a:gd name="T49" fmla="*/ 47978829 h 518"/>
              <a:gd name="T50" fmla="*/ 5051326 w 607"/>
              <a:gd name="T51" fmla="*/ 51895126 h 518"/>
              <a:gd name="T52" fmla="*/ 5051326 w 607"/>
              <a:gd name="T53" fmla="*/ 48957897 h 518"/>
              <a:gd name="T54" fmla="*/ 3885459 w 607"/>
              <a:gd name="T55" fmla="*/ 48957897 h 518"/>
              <a:gd name="T56" fmla="*/ 3108433 w 607"/>
              <a:gd name="T57" fmla="*/ 45041546 h 518"/>
              <a:gd name="T58" fmla="*/ 2719922 w 607"/>
              <a:gd name="T59" fmla="*/ 47978829 h 518"/>
              <a:gd name="T60" fmla="*/ 2719922 w 607"/>
              <a:gd name="T61" fmla="*/ 49936937 h 518"/>
              <a:gd name="T62" fmla="*/ 1554381 w 607"/>
              <a:gd name="T63" fmla="*/ 49936937 h 518"/>
              <a:gd name="T64" fmla="*/ 1554381 w 607"/>
              <a:gd name="T65" fmla="*/ 47978829 h 518"/>
              <a:gd name="T66" fmla="*/ 777026 w 607"/>
              <a:gd name="T67" fmla="*/ 47978829 h 518"/>
              <a:gd name="T68" fmla="*/ 777026 w 607"/>
              <a:gd name="T69" fmla="*/ 41124433 h 518"/>
              <a:gd name="T70" fmla="*/ 388513 w 607"/>
              <a:gd name="T71" fmla="*/ 41124433 h 518"/>
              <a:gd name="T72" fmla="*/ 0 w 607"/>
              <a:gd name="T73" fmla="*/ 38187177 h 51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07"/>
              <a:gd name="T112" fmla="*/ 0 h 518"/>
              <a:gd name="T113" fmla="*/ 607 w 607"/>
              <a:gd name="T114" fmla="*/ 518 h 51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07" h="518">
                <a:moveTo>
                  <a:pt x="0" y="383"/>
                </a:moveTo>
                <a:lnTo>
                  <a:pt x="151" y="359"/>
                </a:lnTo>
                <a:lnTo>
                  <a:pt x="159" y="367"/>
                </a:lnTo>
                <a:lnTo>
                  <a:pt x="71" y="391"/>
                </a:lnTo>
                <a:lnTo>
                  <a:pt x="103" y="399"/>
                </a:lnTo>
                <a:lnTo>
                  <a:pt x="95" y="407"/>
                </a:lnTo>
                <a:lnTo>
                  <a:pt x="111" y="407"/>
                </a:lnTo>
                <a:lnTo>
                  <a:pt x="111" y="431"/>
                </a:lnTo>
                <a:lnTo>
                  <a:pt x="127" y="431"/>
                </a:lnTo>
                <a:lnTo>
                  <a:pt x="127" y="407"/>
                </a:lnTo>
                <a:lnTo>
                  <a:pt x="167" y="407"/>
                </a:lnTo>
                <a:lnTo>
                  <a:pt x="207" y="383"/>
                </a:lnTo>
                <a:lnTo>
                  <a:pt x="231" y="383"/>
                </a:lnTo>
                <a:lnTo>
                  <a:pt x="215" y="375"/>
                </a:lnTo>
                <a:lnTo>
                  <a:pt x="215" y="351"/>
                </a:lnTo>
                <a:lnTo>
                  <a:pt x="191" y="343"/>
                </a:lnTo>
                <a:lnTo>
                  <a:pt x="295" y="247"/>
                </a:lnTo>
                <a:lnTo>
                  <a:pt x="303" y="167"/>
                </a:lnTo>
                <a:lnTo>
                  <a:pt x="327" y="151"/>
                </a:lnTo>
                <a:lnTo>
                  <a:pt x="327" y="16"/>
                </a:lnTo>
                <a:lnTo>
                  <a:pt x="335" y="0"/>
                </a:lnTo>
                <a:lnTo>
                  <a:pt x="343" y="56"/>
                </a:lnTo>
                <a:lnTo>
                  <a:pt x="407" y="56"/>
                </a:lnTo>
                <a:lnTo>
                  <a:pt x="583" y="231"/>
                </a:lnTo>
                <a:lnTo>
                  <a:pt x="607" y="479"/>
                </a:lnTo>
                <a:lnTo>
                  <a:pt x="271" y="518"/>
                </a:lnTo>
                <a:lnTo>
                  <a:pt x="271" y="487"/>
                </a:lnTo>
                <a:lnTo>
                  <a:pt x="223" y="487"/>
                </a:lnTo>
                <a:lnTo>
                  <a:pt x="183" y="455"/>
                </a:lnTo>
                <a:lnTo>
                  <a:pt x="151" y="479"/>
                </a:lnTo>
                <a:lnTo>
                  <a:pt x="151" y="503"/>
                </a:lnTo>
                <a:lnTo>
                  <a:pt x="95" y="503"/>
                </a:lnTo>
                <a:lnTo>
                  <a:pt x="79" y="479"/>
                </a:lnTo>
                <a:lnTo>
                  <a:pt x="55" y="479"/>
                </a:lnTo>
                <a:lnTo>
                  <a:pt x="47" y="415"/>
                </a:lnTo>
                <a:lnTo>
                  <a:pt x="16" y="407"/>
                </a:lnTo>
                <a:lnTo>
                  <a:pt x="0" y="383"/>
                </a:lnTo>
              </a:path>
            </a:pathLst>
          </a:custGeom>
          <a:solidFill>
            <a:srgbClr val="FF000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4"/>
          <p:cNvSpPr>
            <a:spLocks/>
          </p:cNvSpPr>
          <p:nvPr/>
        </p:nvSpPr>
        <p:spPr bwMode="auto">
          <a:xfrm>
            <a:off x="5289906" y="1363124"/>
            <a:ext cx="872893" cy="1306966"/>
          </a:xfrm>
          <a:custGeom>
            <a:avLst/>
            <a:gdLst>
              <a:gd name="T0" fmla="*/ 2410416 w 703"/>
              <a:gd name="T1" fmla="*/ 15681551 h 942"/>
              <a:gd name="T2" fmla="*/ 3213660 w 703"/>
              <a:gd name="T3" fmla="*/ 8821095 h 942"/>
              <a:gd name="T4" fmla="*/ 3615453 w 703"/>
              <a:gd name="T5" fmla="*/ 7841123 h 942"/>
              <a:gd name="T6" fmla="*/ 5222284 w 703"/>
              <a:gd name="T7" fmla="*/ 979964 h 942"/>
              <a:gd name="T8" fmla="*/ 5624077 w 703"/>
              <a:gd name="T9" fmla="*/ 979964 h 942"/>
              <a:gd name="T10" fmla="*/ 6829457 w 703"/>
              <a:gd name="T11" fmla="*/ 979964 h 942"/>
              <a:gd name="T12" fmla="*/ 8838071 w 703"/>
              <a:gd name="T13" fmla="*/ 6861163 h 942"/>
              <a:gd name="T14" fmla="*/ 12051727 w 703"/>
              <a:gd name="T15" fmla="*/ 28423179 h 942"/>
              <a:gd name="T16" fmla="*/ 13256777 w 703"/>
              <a:gd name="T17" fmla="*/ 36264326 h 942"/>
              <a:gd name="T18" fmla="*/ 12051727 w 703"/>
              <a:gd name="T19" fmla="*/ 37244298 h 942"/>
              <a:gd name="T20" fmla="*/ 10444902 w 703"/>
              <a:gd name="T21" fmla="*/ 44105439 h 942"/>
              <a:gd name="T22" fmla="*/ 10043118 w 703"/>
              <a:gd name="T23" fmla="*/ 49005981 h 942"/>
              <a:gd name="T24" fmla="*/ 10444902 w 703"/>
              <a:gd name="T25" fmla="*/ 49005981 h 942"/>
              <a:gd name="T26" fmla="*/ 10444902 w 703"/>
              <a:gd name="T27" fmla="*/ 55866441 h 942"/>
              <a:gd name="T28" fmla="*/ 8838071 w 703"/>
              <a:gd name="T29" fmla="*/ 60766915 h 942"/>
              <a:gd name="T30" fmla="*/ 9641322 w 703"/>
              <a:gd name="T31" fmla="*/ 68608109 h 942"/>
              <a:gd name="T32" fmla="*/ 10444902 w 703"/>
              <a:gd name="T33" fmla="*/ 76449140 h 942"/>
              <a:gd name="T34" fmla="*/ 12051727 w 703"/>
              <a:gd name="T35" fmla="*/ 79389057 h 942"/>
              <a:gd name="T36" fmla="*/ 10444902 w 703"/>
              <a:gd name="T37" fmla="*/ 81349710 h 942"/>
              <a:gd name="T38" fmla="*/ 10043118 w 703"/>
              <a:gd name="T39" fmla="*/ 83309600 h 942"/>
              <a:gd name="T40" fmla="*/ 10444902 w 703"/>
              <a:gd name="T41" fmla="*/ 84290335 h 942"/>
              <a:gd name="T42" fmla="*/ 10444902 w 703"/>
              <a:gd name="T43" fmla="*/ 86250279 h 942"/>
              <a:gd name="T44" fmla="*/ 9641322 w 703"/>
              <a:gd name="T45" fmla="*/ 94091419 h 942"/>
              <a:gd name="T46" fmla="*/ 8838071 w 703"/>
              <a:gd name="T47" fmla="*/ 88210169 h 942"/>
              <a:gd name="T48" fmla="*/ 7632696 w 703"/>
              <a:gd name="T49" fmla="*/ 88210169 h 942"/>
              <a:gd name="T50" fmla="*/ 6829457 w 703"/>
              <a:gd name="T51" fmla="*/ 86250279 h 942"/>
              <a:gd name="T52" fmla="*/ 6025864 w 703"/>
              <a:gd name="T53" fmla="*/ 81349710 h 942"/>
              <a:gd name="T54" fmla="*/ 4017246 w 703"/>
              <a:gd name="T55" fmla="*/ 82329628 h 942"/>
              <a:gd name="T56" fmla="*/ 3615453 w 703"/>
              <a:gd name="T57" fmla="*/ 90170822 h 942"/>
              <a:gd name="T58" fmla="*/ 2410416 w 703"/>
              <a:gd name="T59" fmla="*/ 86250279 h 942"/>
              <a:gd name="T60" fmla="*/ 2008624 w 703"/>
              <a:gd name="T61" fmla="*/ 83309600 h 942"/>
              <a:gd name="T62" fmla="*/ 1606832 w 703"/>
              <a:gd name="T63" fmla="*/ 75469277 h 942"/>
              <a:gd name="T64" fmla="*/ 2008624 w 703"/>
              <a:gd name="T65" fmla="*/ 70568708 h 942"/>
              <a:gd name="T66" fmla="*/ 2008624 w 703"/>
              <a:gd name="T67" fmla="*/ 61747595 h 942"/>
              <a:gd name="T68" fmla="*/ 0 w 703"/>
              <a:gd name="T69" fmla="*/ 33323701 h 94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03"/>
              <a:gd name="T106" fmla="*/ 0 h 942"/>
              <a:gd name="T107" fmla="*/ 703 w 703"/>
              <a:gd name="T108" fmla="*/ 942 h 94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03" h="942">
                <a:moveTo>
                  <a:pt x="120" y="152"/>
                </a:moveTo>
                <a:lnTo>
                  <a:pt x="136" y="152"/>
                </a:lnTo>
                <a:lnTo>
                  <a:pt x="183" y="96"/>
                </a:lnTo>
                <a:lnTo>
                  <a:pt x="183" y="88"/>
                </a:lnTo>
                <a:lnTo>
                  <a:pt x="191" y="80"/>
                </a:lnTo>
                <a:lnTo>
                  <a:pt x="191" y="72"/>
                </a:lnTo>
                <a:lnTo>
                  <a:pt x="223" y="16"/>
                </a:lnTo>
                <a:lnTo>
                  <a:pt x="271" y="16"/>
                </a:lnTo>
                <a:lnTo>
                  <a:pt x="271" y="0"/>
                </a:lnTo>
                <a:lnTo>
                  <a:pt x="295" y="16"/>
                </a:lnTo>
                <a:lnTo>
                  <a:pt x="351" y="8"/>
                </a:lnTo>
                <a:lnTo>
                  <a:pt x="359" y="16"/>
                </a:lnTo>
                <a:lnTo>
                  <a:pt x="423" y="16"/>
                </a:lnTo>
                <a:lnTo>
                  <a:pt x="463" y="64"/>
                </a:lnTo>
                <a:lnTo>
                  <a:pt x="551" y="112"/>
                </a:lnTo>
                <a:lnTo>
                  <a:pt x="639" y="280"/>
                </a:lnTo>
                <a:lnTo>
                  <a:pt x="671" y="304"/>
                </a:lnTo>
                <a:lnTo>
                  <a:pt x="703" y="360"/>
                </a:lnTo>
                <a:lnTo>
                  <a:pt x="671" y="391"/>
                </a:lnTo>
                <a:lnTo>
                  <a:pt x="639" y="368"/>
                </a:lnTo>
                <a:lnTo>
                  <a:pt x="599" y="431"/>
                </a:lnTo>
                <a:lnTo>
                  <a:pt x="551" y="439"/>
                </a:lnTo>
                <a:lnTo>
                  <a:pt x="527" y="471"/>
                </a:lnTo>
                <a:lnTo>
                  <a:pt x="535" y="487"/>
                </a:lnTo>
                <a:lnTo>
                  <a:pt x="543" y="487"/>
                </a:lnTo>
                <a:lnTo>
                  <a:pt x="567" y="487"/>
                </a:lnTo>
                <a:lnTo>
                  <a:pt x="567" y="551"/>
                </a:lnTo>
                <a:lnTo>
                  <a:pt x="551" y="559"/>
                </a:lnTo>
                <a:lnTo>
                  <a:pt x="535" y="551"/>
                </a:lnTo>
                <a:lnTo>
                  <a:pt x="463" y="607"/>
                </a:lnTo>
                <a:lnTo>
                  <a:pt x="519" y="655"/>
                </a:lnTo>
                <a:lnTo>
                  <a:pt x="511" y="687"/>
                </a:lnTo>
                <a:lnTo>
                  <a:pt x="543" y="727"/>
                </a:lnTo>
                <a:lnTo>
                  <a:pt x="567" y="767"/>
                </a:lnTo>
                <a:lnTo>
                  <a:pt x="599" y="791"/>
                </a:lnTo>
                <a:lnTo>
                  <a:pt x="639" y="791"/>
                </a:lnTo>
                <a:lnTo>
                  <a:pt x="631" y="806"/>
                </a:lnTo>
                <a:lnTo>
                  <a:pt x="543" y="814"/>
                </a:lnTo>
                <a:lnTo>
                  <a:pt x="543" y="830"/>
                </a:lnTo>
                <a:lnTo>
                  <a:pt x="535" y="830"/>
                </a:lnTo>
                <a:lnTo>
                  <a:pt x="535" y="854"/>
                </a:lnTo>
                <a:lnTo>
                  <a:pt x="543" y="846"/>
                </a:lnTo>
                <a:lnTo>
                  <a:pt x="543" y="870"/>
                </a:lnTo>
                <a:lnTo>
                  <a:pt x="543" y="862"/>
                </a:lnTo>
                <a:lnTo>
                  <a:pt x="535" y="918"/>
                </a:lnTo>
                <a:lnTo>
                  <a:pt x="519" y="942"/>
                </a:lnTo>
                <a:lnTo>
                  <a:pt x="463" y="894"/>
                </a:lnTo>
                <a:lnTo>
                  <a:pt x="463" y="878"/>
                </a:lnTo>
                <a:lnTo>
                  <a:pt x="423" y="878"/>
                </a:lnTo>
                <a:lnTo>
                  <a:pt x="415" y="886"/>
                </a:lnTo>
                <a:lnTo>
                  <a:pt x="367" y="862"/>
                </a:lnTo>
                <a:lnTo>
                  <a:pt x="375" y="854"/>
                </a:lnTo>
                <a:lnTo>
                  <a:pt x="375" y="838"/>
                </a:lnTo>
                <a:lnTo>
                  <a:pt x="319" y="814"/>
                </a:lnTo>
                <a:lnTo>
                  <a:pt x="279" y="814"/>
                </a:lnTo>
                <a:lnTo>
                  <a:pt x="215" y="822"/>
                </a:lnTo>
                <a:lnTo>
                  <a:pt x="191" y="862"/>
                </a:lnTo>
                <a:lnTo>
                  <a:pt x="191" y="894"/>
                </a:lnTo>
                <a:lnTo>
                  <a:pt x="175" y="878"/>
                </a:lnTo>
                <a:lnTo>
                  <a:pt x="120" y="862"/>
                </a:lnTo>
                <a:lnTo>
                  <a:pt x="112" y="846"/>
                </a:lnTo>
                <a:lnTo>
                  <a:pt x="112" y="830"/>
                </a:lnTo>
                <a:lnTo>
                  <a:pt x="64" y="791"/>
                </a:lnTo>
                <a:lnTo>
                  <a:pt x="88" y="759"/>
                </a:lnTo>
                <a:lnTo>
                  <a:pt x="72" y="743"/>
                </a:lnTo>
                <a:lnTo>
                  <a:pt x="104" y="703"/>
                </a:lnTo>
                <a:lnTo>
                  <a:pt x="96" y="639"/>
                </a:lnTo>
                <a:lnTo>
                  <a:pt x="112" y="615"/>
                </a:lnTo>
                <a:lnTo>
                  <a:pt x="48" y="543"/>
                </a:lnTo>
                <a:lnTo>
                  <a:pt x="0" y="336"/>
                </a:lnTo>
                <a:lnTo>
                  <a:pt x="120" y="152"/>
                </a:lnTo>
              </a:path>
            </a:pathLst>
          </a:custGeom>
          <a:solidFill>
            <a:srgbClr val="80008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15"/>
          <p:cNvSpPr>
            <a:spLocks/>
          </p:cNvSpPr>
          <p:nvPr/>
        </p:nvSpPr>
        <p:spPr bwMode="auto">
          <a:xfrm>
            <a:off x="5093674" y="3866241"/>
            <a:ext cx="255440" cy="189037"/>
          </a:xfrm>
          <a:custGeom>
            <a:avLst/>
            <a:gdLst>
              <a:gd name="T0" fmla="*/ 752546 w 208"/>
              <a:gd name="T1" fmla="*/ 4935581 h 136"/>
              <a:gd name="T2" fmla="*/ 376113 w 208"/>
              <a:gd name="T3" fmla="*/ 6909962 h 136"/>
              <a:gd name="T4" fmla="*/ 0 w 208"/>
              <a:gd name="T5" fmla="*/ 4935581 h 136"/>
              <a:gd name="T6" fmla="*/ 376113 w 208"/>
              <a:gd name="T7" fmla="*/ 2961207 h 136"/>
              <a:gd name="T8" fmla="*/ 1504772 w 208"/>
              <a:gd name="T9" fmla="*/ 1974378 h 136"/>
              <a:gd name="T10" fmla="*/ 1881206 w 208"/>
              <a:gd name="T11" fmla="*/ 986832 h 136"/>
              <a:gd name="T12" fmla="*/ 2633752 w 208"/>
              <a:gd name="T13" fmla="*/ 986832 h 136"/>
              <a:gd name="T14" fmla="*/ 2633752 w 208"/>
              <a:gd name="T15" fmla="*/ 0 h 136"/>
              <a:gd name="T16" fmla="*/ 3009864 w 208"/>
              <a:gd name="T17" fmla="*/ 986832 h 136"/>
              <a:gd name="T18" fmla="*/ 3762412 w 208"/>
              <a:gd name="T19" fmla="*/ 2961207 h 136"/>
              <a:gd name="T20" fmla="*/ 3009864 w 208"/>
              <a:gd name="T21" fmla="*/ 6909962 h 136"/>
              <a:gd name="T22" fmla="*/ 3009864 w 208"/>
              <a:gd name="T23" fmla="*/ 8884337 h 136"/>
              <a:gd name="T24" fmla="*/ 3009864 w 208"/>
              <a:gd name="T25" fmla="*/ 11845550 h 136"/>
              <a:gd name="T26" fmla="*/ 2633752 w 208"/>
              <a:gd name="T27" fmla="*/ 13819200 h 136"/>
              <a:gd name="T28" fmla="*/ 2257318 w 208"/>
              <a:gd name="T29" fmla="*/ 11845550 h 136"/>
              <a:gd name="T30" fmla="*/ 1128659 w 208"/>
              <a:gd name="T31" fmla="*/ 8884337 h 136"/>
              <a:gd name="T32" fmla="*/ 752546 w 208"/>
              <a:gd name="T33" fmla="*/ 4935581 h 1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08"/>
              <a:gd name="T52" fmla="*/ 0 h 136"/>
              <a:gd name="T53" fmla="*/ 208 w 208"/>
              <a:gd name="T54" fmla="*/ 136 h 1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08" h="136">
                <a:moveTo>
                  <a:pt x="48" y="56"/>
                </a:moveTo>
                <a:lnTo>
                  <a:pt x="32" y="64"/>
                </a:lnTo>
                <a:lnTo>
                  <a:pt x="0" y="56"/>
                </a:lnTo>
                <a:lnTo>
                  <a:pt x="8" y="40"/>
                </a:lnTo>
                <a:lnTo>
                  <a:pt x="96" y="24"/>
                </a:lnTo>
                <a:lnTo>
                  <a:pt x="104" y="16"/>
                </a:lnTo>
                <a:lnTo>
                  <a:pt x="152" y="16"/>
                </a:lnTo>
                <a:lnTo>
                  <a:pt x="152" y="0"/>
                </a:lnTo>
                <a:lnTo>
                  <a:pt x="192" y="8"/>
                </a:lnTo>
                <a:lnTo>
                  <a:pt x="208" y="32"/>
                </a:lnTo>
                <a:lnTo>
                  <a:pt x="192" y="64"/>
                </a:lnTo>
                <a:lnTo>
                  <a:pt x="192" y="88"/>
                </a:lnTo>
                <a:lnTo>
                  <a:pt x="184" y="120"/>
                </a:lnTo>
                <a:lnTo>
                  <a:pt x="152" y="136"/>
                </a:lnTo>
                <a:lnTo>
                  <a:pt x="120" y="112"/>
                </a:lnTo>
                <a:lnTo>
                  <a:pt x="64" y="88"/>
                </a:lnTo>
                <a:lnTo>
                  <a:pt x="48" y="56"/>
                </a:lnTo>
              </a:path>
            </a:pathLst>
          </a:custGeom>
          <a:solidFill>
            <a:srgbClr val="0000FF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7463679" y="4200316"/>
            <a:ext cx="839059" cy="819706"/>
          </a:xfrm>
          <a:custGeom>
            <a:avLst/>
            <a:gdLst>
              <a:gd name="T0" fmla="*/ 4296847 w 679"/>
              <a:gd name="T1" fmla="*/ 9769332 h 591"/>
              <a:gd name="T2" fmla="*/ 5468719 w 679"/>
              <a:gd name="T3" fmla="*/ 2930803 h 591"/>
              <a:gd name="T4" fmla="*/ 6640586 w 679"/>
              <a:gd name="T5" fmla="*/ 976935 h 591"/>
              <a:gd name="T6" fmla="*/ 6640586 w 679"/>
              <a:gd name="T7" fmla="*/ 0 h 591"/>
              <a:gd name="T8" fmla="*/ 7422165 w 679"/>
              <a:gd name="T9" fmla="*/ 0 h 591"/>
              <a:gd name="T10" fmla="*/ 7422165 w 679"/>
              <a:gd name="T11" fmla="*/ 1953868 h 591"/>
              <a:gd name="T12" fmla="*/ 7812776 w 679"/>
              <a:gd name="T13" fmla="*/ 2930803 h 591"/>
              <a:gd name="T14" fmla="*/ 7812776 w 679"/>
              <a:gd name="T15" fmla="*/ 6838542 h 591"/>
              <a:gd name="T16" fmla="*/ 8203405 w 679"/>
              <a:gd name="T17" fmla="*/ 7815466 h 591"/>
              <a:gd name="T18" fmla="*/ 8594027 w 679"/>
              <a:gd name="T19" fmla="*/ 8792406 h 591"/>
              <a:gd name="T20" fmla="*/ 8594027 w 679"/>
              <a:gd name="T21" fmla="*/ 10746271 h 591"/>
              <a:gd name="T22" fmla="*/ 8984656 w 679"/>
              <a:gd name="T23" fmla="*/ 11723204 h 591"/>
              <a:gd name="T24" fmla="*/ 10156513 w 679"/>
              <a:gd name="T25" fmla="*/ 15630932 h 591"/>
              <a:gd name="T26" fmla="*/ 10156513 w 679"/>
              <a:gd name="T27" fmla="*/ 15630932 h 591"/>
              <a:gd name="T28" fmla="*/ 10937759 w 679"/>
              <a:gd name="T29" fmla="*/ 17584798 h 591"/>
              <a:gd name="T30" fmla="*/ 11719005 w 679"/>
              <a:gd name="T31" fmla="*/ 23446408 h 591"/>
              <a:gd name="T32" fmla="*/ 11719005 w 679"/>
              <a:gd name="T33" fmla="*/ 24423348 h 591"/>
              <a:gd name="T34" fmla="*/ 12109633 w 679"/>
              <a:gd name="T35" fmla="*/ 29307304 h 591"/>
              <a:gd name="T36" fmla="*/ 7812776 w 679"/>
              <a:gd name="T37" fmla="*/ 30284230 h 591"/>
              <a:gd name="T38" fmla="*/ 6640586 w 679"/>
              <a:gd name="T39" fmla="*/ 44938230 h 591"/>
              <a:gd name="T40" fmla="*/ 7031209 w 679"/>
              <a:gd name="T41" fmla="*/ 49822941 h 591"/>
              <a:gd name="T42" fmla="*/ 6640586 w 679"/>
              <a:gd name="T43" fmla="*/ 53730645 h 591"/>
              <a:gd name="T44" fmla="*/ 6640586 w 679"/>
              <a:gd name="T45" fmla="*/ 56661451 h 591"/>
              <a:gd name="T46" fmla="*/ 6640586 w 679"/>
              <a:gd name="T47" fmla="*/ 58615262 h 591"/>
              <a:gd name="T48" fmla="*/ 2343735 w 679"/>
              <a:gd name="T49" fmla="*/ 39076646 h 591"/>
              <a:gd name="T50" fmla="*/ 781246 w 679"/>
              <a:gd name="T51" fmla="*/ 33215036 h 591"/>
              <a:gd name="T52" fmla="*/ 390623 w 679"/>
              <a:gd name="T53" fmla="*/ 32238109 h 591"/>
              <a:gd name="T54" fmla="*/ 390623 w 679"/>
              <a:gd name="T55" fmla="*/ 29307304 h 591"/>
              <a:gd name="T56" fmla="*/ 0 w 679"/>
              <a:gd name="T57" fmla="*/ 28330385 h 591"/>
              <a:gd name="T58" fmla="*/ 0 w 679"/>
              <a:gd name="T59" fmla="*/ 24423348 h 591"/>
              <a:gd name="T60" fmla="*/ 781246 w 679"/>
              <a:gd name="T61" fmla="*/ 13677077 h 591"/>
              <a:gd name="T62" fmla="*/ 1562492 w 679"/>
              <a:gd name="T63" fmla="*/ 11723204 h 591"/>
              <a:gd name="T64" fmla="*/ 1562492 w 679"/>
              <a:gd name="T65" fmla="*/ 10746271 h 591"/>
              <a:gd name="T66" fmla="*/ 1562492 w 679"/>
              <a:gd name="T67" fmla="*/ 9769332 h 591"/>
              <a:gd name="T68" fmla="*/ 1562492 w 679"/>
              <a:gd name="T69" fmla="*/ 7815466 h 591"/>
              <a:gd name="T70" fmla="*/ 2343735 w 679"/>
              <a:gd name="T71" fmla="*/ 4884669 h 591"/>
              <a:gd name="T72" fmla="*/ 2734359 w 679"/>
              <a:gd name="T73" fmla="*/ 0 h 591"/>
              <a:gd name="T74" fmla="*/ 3124981 w 679"/>
              <a:gd name="T75" fmla="*/ 976935 h 591"/>
              <a:gd name="T76" fmla="*/ 3124981 w 679"/>
              <a:gd name="T77" fmla="*/ 4884669 h 591"/>
              <a:gd name="T78" fmla="*/ 3906230 w 679"/>
              <a:gd name="T79" fmla="*/ 7815466 h 591"/>
              <a:gd name="T80" fmla="*/ 3906230 w 679"/>
              <a:gd name="T81" fmla="*/ 7815466 h 591"/>
              <a:gd name="T82" fmla="*/ 4296847 w 679"/>
              <a:gd name="T83" fmla="*/ 9769332 h 59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679"/>
              <a:gd name="T127" fmla="*/ 0 h 591"/>
              <a:gd name="T128" fmla="*/ 679 w 679"/>
              <a:gd name="T129" fmla="*/ 591 h 59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679" h="591">
                <a:moveTo>
                  <a:pt x="248" y="96"/>
                </a:moveTo>
                <a:lnTo>
                  <a:pt x="296" y="32"/>
                </a:lnTo>
                <a:lnTo>
                  <a:pt x="359" y="16"/>
                </a:lnTo>
                <a:lnTo>
                  <a:pt x="375" y="0"/>
                </a:lnTo>
                <a:lnTo>
                  <a:pt x="407" y="0"/>
                </a:lnTo>
                <a:lnTo>
                  <a:pt x="407" y="24"/>
                </a:lnTo>
                <a:lnTo>
                  <a:pt x="431" y="40"/>
                </a:lnTo>
                <a:lnTo>
                  <a:pt x="431" y="64"/>
                </a:lnTo>
                <a:lnTo>
                  <a:pt x="463" y="72"/>
                </a:lnTo>
                <a:lnTo>
                  <a:pt x="471" y="88"/>
                </a:lnTo>
                <a:lnTo>
                  <a:pt x="471" y="104"/>
                </a:lnTo>
                <a:lnTo>
                  <a:pt x="495" y="112"/>
                </a:lnTo>
                <a:lnTo>
                  <a:pt x="559" y="160"/>
                </a:lnTo>
                <a:lnTo>
                  <a:pt x="575" y="160"/>
                </a:lnTo>
                <a:lnTo>
                  <a:pt x="615" y="184"/>
                </a:lnTo>
                <a:lnTo>
                  <a:pt x="647" y="232"/>
                </a:lnTo>
                <a:lnTo>
                  <a:pt x="671" y="240"/>
                </a:lnTo>
                <a:lnTo>
                  <a:pt x="679" y="296"/>
                </a:lnTo>
                <a:lnTo>
                  <a:pt x="439" y="312"/>
                </a:lnTo>
                <a:lnTo>
                  <a:pt x="359" y="455"/>
                </a:lnTo>
                <a:lnTo>
                  <a:pt x="391" y="495"/>
                </a:lnTo>
                <a:lnTo>
                  <a:pt x="383" y="535"/>
                </a:lnTo>
                <a:lnTo>
                  <a:pt x="383" y="567"/>
                </a:lnTo>
                <a:lnTo>
                  <a:pt x="359" y="591"/>
                </a:lnTo>
                <a:lnTo>
                  <a:pt x="120" y="400"/>
                </a:lnTo>
                <a:lnTo>
                  <a:pt x="56" y="336"/>
                </a:lnTo>
                <a:lnTo>
                  <a:pt x="24" y="320"/>
                </a:lnTo>
                <a:lnTo>
                  <a:pt x="24" y="296"/>
                </a:lnTo>
                <a:lnTo>
                  <a:pt x="0" y="280"/>
                </a:lnTo>
                <a:lnTo>
                  <a:pt x="0" y="240"/>
                </a:lnTo>
                <a:lnTo>
                  <a:pt x="40" y="144"/>
                </a:lnTo>
                <a:lnTo>
                  <a:pt x="80" y="120"/>
                </a:lnTo>
                <a:lnTo>
                  <a:pt x="80" y="104"/>
                </a:lnTo>
                <a:lnTo>
                  <a:pt x="72" y="96"/>
                </a:lnTo>
                <a:lnTo>
                  <a:pt x="72" y="80"/>
                </a:lnTo>
                <a:lnTo>
                  <a:pt x="120" y="56"/>
                </a:lnTo>
                <a:lnTo>
                  <a:pt x="144" y="0"/>
                </a:lnTo>
                <a:lnTo>
                  <a:pt x="184" y="8"/>
                </a:lnTo>
                <a:lnTo>
                  <a:pt x="184" y="56"/>
                </a:lnTo>
                <a:lnTo>
                  <a:pt x="200" y="80"/>
                </a:lnTo>
                <a:lnTo>
                  <a:pt x="224" y="80"/>
                </a:lnTo>
                <a:lnTo>
                  <a:pt x="248" y="96"/>
                </a:lnTo>
              </a:path>
            </a:pathLst>
          </a:custGeom>
          <a:solidFill>
            <a:srgbClr val="FF000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18"/>
          <p:cNvSpPr>
            <a:spLocks/>
          </p:cNvSpPr>
          <p:nvPr/>
        </p:nvSpPr>
        <p:spPr bwMode="auto">
          <a:xfrm>
            <a:off x="4599711" y="2063866"/>
            <a:ext cx="996383" cy="1095114"/>
          </a:xfrm>
          <a:custGeom>
            <a:avLst/>
            <a:gdLst>
              <a:gd name="T0" fmla="*/ 783092 w 806"/>
              <a:gd name="T1" fmla="*/ 20467167 h 790"/>
              <a:gd name="T2" fmla="*/ 1958225 w 806"/>
              <a:gd name="T3" fmla="*/ 20467167 h 790"/>
              <a:gd name="T4" fmla="*/ 1958225 w 806"/>
              <a:gd name="T5" fmla="*/ 13644553 h 790"/>
              <a:gd name="T6" fmla="*/ 1958225 w 806"/>
              <a:gd name="T7" fmla="*/ 7796882 h 790"/>
              <a:gd name="T8" fmla="*/ 3133027 w 806"/>
              <a:gd name="T9" fmla="*/ 4873405 h 790"/>
              <a:gd name="T10" fmla="*/ 3133027 w 806"/>
              <a:gd name="T11" fmla="*/ 974965 h 790"/>
              <a:gd name="T12" fmla="*/ 3916120 w 806"/>
              <a:gd name="T13" fmla="*/ 974965 h 790"/>
              <a:gd name="T14" fmla="*/ 4307832 w 806"/>
              <a:gd name="T15" fmla="*/ 2924185 h 790"/>
              <a:gd name="T16" fmla="*/ 5482637 w 806"/>
              <a:gd name="T17" fmla="*/ 7796882 h 790"/>
              <a:gd name="T18" fmla="*/ 6657437 w 806"/>
              <a:gd name="T19" fmla="*/ 7796882 h 790"/>
              <a:gd name="T20" fmla="*/ 7440863 w 806"/>
              <a:gd name="T21" fmla="*/ 6822623 h 790"/>
              <a:gd name="T22" fmla="*/ 9007374 w 806"/>
              <a:gd name="T23" fmla="*/ 2924185 h 790"/>
              <a:gd name="T24" fmla="*/ 11748699 w 806"/>
              <a:gd name="T25" fmla="*/ 11695331 h 790"/>
              <a:gd name="T26" fmla="*/ 11748699 w 806"/>
              <a:gd name="T27" fmla="*/ 20467167 h 790"/>
              <a:gd name="T28" fmla="*/ 11748699 w 806"/>
              <a:gd name="T29" fmla="*/ 25339877 h 790"/>
              <a:gd name="T30" fmla="*/ 11748699 w 806"/>
              <a:gd name="T31" fmla="*/ 32162475 h 790"/>
              <a:gd name="T32" fmla="*/ 12140397 w 806"/>
              <a:gd name="T33" fmla="*/ 35085956 h 790"/>
              <a:gd name="T34" fmla="*/ 13315202 w 806"/>
              <a:gd name="T35" fmla="*/ 38985093 h 790"/>
              <a:gd name="T36" fmla="*/ 13706917 w 806"/>
              <a:gd name="T37" fmla="*/ 32162475 h 790"/>
              <a:gd name="T38" fmla="*/ 14490009 w 806"/>
              <a:gd name="T39" fmla="*/ 43857816 h 790"/>
              <a:gd name="T40" fmla="*/ 11748699 w 806"/>
              <a:gd name="T41" fmla="*/ 42883549 h 790"/>
              <a:gd name="T42" fmla="*/ 10965274 w 806"/>
              <a:gd name="T43" fmla="*/ 46781978 h 790"/>
              <a:gd name="T44" fmla="*/ 10573891 w 806"/>
              <a:gd name="T45" fmla="*/ 51654729 h 790"/>
              <a:gd name="T46" fmla="*/ 10182182 w 806"/>
              <a:gd name="T47" fmla="*/ 54578891 h 790"/>
              <a:gd name="T48" fmla="*/ 10182182 w 806"/>
              <a:gd name="T49" fmla="*/ 57502359 h 790"/>
              <a:gd name="T50" fmla="*/ 9399090 w 806"/>
              <a:gd name="T51" fmla="*/ 60426575 h 790"/>
              <a:gd name="T52" fmla="*/ 9007374 w 806"/>
              <a:gd name="T53" fmla="*/ 66274191 h 790"/>
              <a:gd name="T54" fmla="*/ 9007374 w 806"/>
              <a:gd name="T55" fmla="*/ 76995266 h 790"/>
              <a:gd name="T56" fmla="*/ 7832572 w 806"/>
              <a:gd name="T57" fmla="*/ 77969533 h 790"/>
              <a:gd name="T58" fmla="*/ 6266055 w 806"/>
              <a:gd name="T59" fmla="*/ 75045262 h 790"/>
              <a:gd name="T60" fmla="*/ 6657437 w 806"/>
              <a:gd name="T61" fmla="*/ 69197700 h 790"/>
              <a:gd name="T62" fmla="*/ 5090918 w 806"/>
              <a:gd name="T63" fmla="*/ 66274191 h 790"/>
              <a:gd name="T64" fmla="*/ 3524740 w 806"/>
              <a:gd name="T65" fmla="*/ 52629676 h 790"/>
              <a:gd name="T66" fmla="*/ 3133027 w 806"/>
              <a:gd name="T67" fmla="*/ 44832764 h 790"/>
              <a:gd name="T68" fmla="*/ 1958225 w 806"/>
              <a:gd name="T69" fmla="*/ 44832764 h 790"/>
              <a:gd name="T70" fmla="*/ 1174803 w 806"/>
              <a:gd name="T71" fmla="*/ 35085956 h 790"/>
              <a:gd name="T72" fmla="*/ 391712 w 806"/>
              <a:gd name="T73" fmla="*/ 33136742 h 790"/>
              <a:gd name="T74" fmla="*/ 0 w 806"/>
              <a:gd name="T75" fmla="*/ 26314838 h 7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806"/>
              <a:gd name="T115" fmla="*/ 0 h 790"/>
              <a:gd name="T116" fmla="*/ 806 w 806"/>
              <a:gd name="T117" fmla="*/ 790 h 79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806" h="790">
                <a:moveTo>
                  <a:pt x="8" y="208"/>
                </a:moveTo>
                <a:lnTo>
                  <a:pt x="48" y="208"/>
                </a:lnTo>
                <a:lnTo>
                  <a:pt x="80" y="216"/>
                </a:lnTo>
                <a:lnTo>
                  <a:pt x="103" y="200"/>
                </a:lnTo>
                <a:lnTo>
                  <a:pt x="111" y="128"/>
                </a:lnTo>
                <a:lnTo>
                  <a:pt x="119" y="136"/>
                </a:lnTo>
                <a:lnTo>
                  <a:pt x="135" y="120"/>
                </a:lnTo>
                <a:lnTo>
                  <a:pt x="119" y="80"/>
                </a:lnTo>
                <a:lnTo>
                  <a:pt x="167" y="80"/>
                </a:lnTo>
                <a:lnTo>
                  <a:pt x="167" y="48"/>
                </a:lnTo>
                <a:lnTo>
                  <a:pt x="175" y="40"/>
                </a:lnTo>
                <a:lnTo>
                  <a:pt x="175" y="16"/>
                </a:lnTo>
                <a:lnTo>
                  <a:pt x="199" y="0"/>
                </a:lnTo>
                <a:lnTo>
                  <a:pt x="223" y="8"/>
                </a:lnTo>
                <a:lnTo>
                  <a:pt x="223" y="24"/>
                </a:lnTo>
                <a:lnTo>
                  <a:pt x="247" y="32"/>
                </a:lnTo>
                <a:lnTo>
                  <a:pt x="271" y="40"/>
                </a:lnTo>
                <a:lnTo>
                  <a:pt x="303" y="72"/>
                </a:lnTo>
                <a:lnTo>
                  <a:pt x="359" y="64"/>
                </a:lnTo>
                <a:lnTo>
                  <a:pt x="375" y="72"/>
                </a:lnTo>
                <a:lnTo>
                  <a:pt x="399" y="72"/>
                </a:lnTo>
                <a:lnTo>
                  <a:pt x="407" y="64"/>
                </a:lnTo>
                <a:lnTo>
                  <a:pt x="455" y="104"/>
                </a:lnTo>
                <a:lnTo>
                  <a:pt x="519" y="32"/>
                </a:lnTo>
                <a:lnTo>
                  <a:pt x="599" y="40"/>
                </a:lnTo>
                <a:lnTo>
                  <a:pt x="671" y="112"/>
                </a:lnTo>
                <a:lnTo>
                  <a:pt x="655" y="136"/>
                </a:lnTo>
                <a:lnTo>
                  <a:pt x="663" y="200"/>
                </a:lnTo>
                <a:lnTo>
                  <a:pt x="631" y="240"/>
                </a:lnTo>
                <a:lnTo>
                  <a:pt x="647" y="256"/>
                </a:lnTo>
                <a:lnTo>
                  <a:pt x="623" y="288"/>
                </a:lnTo>
                <a:lnTo>
                  <a:pt x="671" y="327"/>
                </a:lnTo>
                <a:lnTo>
                  <a:pt x="671" y="343"/>
                </a:lnTo>
                <a:lnTo>
                  <a:pt x="679" y="359"/>
                </a:lnTo>
                <a:lnTo>
                  <a:pt x="734" y="375"/>
                </a:lnTo>
                <a:lnTo>
                  <a:pt x="750" y="391"/>
                </a:lnTo>
                <a:lnTo>
                  <a:pt x="750" y="359"/>
                </a:lnTo>
                <a:lnTo>
                  <a:pt x="774" y="319"/>
                </a:lnTo>
                <a:lnTo>
                  <a:pt x="798" y="359"/>
                </a:lnTo>
                <a:lnTo>
                  <a:pt x="806" y="439"/>
                </a:lnTo>
                <a:lnTo>
                  <a:pt x="711" y="439"/>
                </a:lnTo>
                <a:lnTo>
                  <a:pt x="671" y="431"/>
                </a:lnTo>
                <a:lnTo>
                  <a:pt x="639" y="431"/>
                </a:lnTo>
                <a:lnTo>
                  <a:pt x="615" y="471"/>
                </a:lnTo>
                <a:lnTo>
                  <a:pt x="583" y="495"/>
                </a:lnTo>
                <a:lnTo>
                  <a:pt x="583" y="519"/>
                </a:lnTo>
                <a:lnTo>
                  <a:pt x="559" y="535"/>
                </a:lnTo>
                <a:lnTo>
                  <a:pt x="567" y="551"/>
                </a:lnTo>
                <a:lnTo>
                  <a:pt x="567" y="567"/>
                </a:lnTo>
                <a:lnTo>
                  <a:pt x="575" y="583"/>
                </a:lnTo>
                <a:lnTo>
                  <a:pt x="551" y="583"/>
                </a:lnTo>
                <a:lnTo>
                  <a:pt x="527" y="607"/>
                </a:lnTo>
                <a:lnTo>
                  <a:pt x="519" y="615"/>
                </a:lnTo>
                <a:lnTo>
                  <a:pt x="511" y="663"/>
                </a:lnTo>
                <a:lnTo>
                  <a:pt x="503" y="758"/>
                </a:lnTo>
                <a:lnTo>
                  <a:pt x="519" y="774"/>
                </a:lnTo>
                <a:lnTo>
                  <a:pt x="471" y="790"/>
                </a:lnTo>
                <a:lnTo>
                  <a:pt x="431" y="782"/>
                </a:lnTo>
                <a:lnTo>
                  <a:pt x="415" y="758"/>
                </a:lnTo>
                <a:lnTo>
                  <a:pt x="335" y="758"/>
                </a:lnTo>
                <a:lnTo>
                  <a:pt x="375" y="734"/>
                </a:lnTo>
                <a:lnTo>
                  <a:pt x="367" y="695"/>
                </a:lnTo>
                <a:lnTo>
                  <a:pt x="287" y="671"/>
                </a:lnTo>
                <a:lnTo>
                  <a:pt x="287" y="663"/>
                </a:lnTo>
                <a:lnTo>
                  <a:pt x="263" y="663"/>
                </a:lnTo>
                <a:lnTo>
                  <a:pt x="191" y="527"/>
                </a:lnTo>
                <a:lnTo>
                  <a:pt x="199" y="495"/>
                </a:lnTo>
                <a:lnTo>
                  <a:pt x="183" y="455"/>
                </a:lnTo>
                <a:lnTo>
                  <a:pt x="143" y="431"/>
                </a:lnTo>
                <a:lnTo>
                  <a:pt x="111" y="455"/>
                </a:lnTo>
                <a:lnTo>
                  <a:pt x="80" y="423"/>
                </a:lnTo>
                <a:lnTo>
                  <a:pt x="64" y="351"/>
                </a:lnTo>
                <a:lnTo>
                  <a:pt x="32" y="351"/>
                </a:lnTo>
                <a:lnTo>
                  <a:pt x="32" y="335"/>
                </a:lnTo>
                <a:lnTo>
                  <a:pt x="16" y="311"/>
                </a:lnTo>
                <a:lnTo>
                  <a:pt x="0" y="272"/>
                </a:lnTo>
                <a:lnTo>
                  <a:pt x="8" y="208"/>
                </a:lnTo>
              </a:path>
            </a:pathLst>
          </a:custGeom>
          <a:solidFill>
            <a:srgbClr val="80008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19"/>
          <p:cNvSpPr>
            <a:spLocks/>
          </p:cNvSpPr>
          <p:nvPr/>
        </p:nvSpPr>
        <p:spPr bwMode="auto">
          <a:xfrm>
            <a:off x="5656994" y="3302388"/>
            <a:ext cx="522720" cy="466075"/>
          </a:xfrm>
          <a:custGeom>
            <a:avLst/>
            <a:gdLst>
              <a:gd name="T0" fmla="*/ 1930658 w 424"/>
              <a:gd name="T1" fmla="*/ 9928492 h 335"/>
              <a:gd name="T2" fmla="*/ 1930658 w 424"/>
              <a:gd name="T3" fmla="*/ 7942796 h 335"/>
              <a:gd name="T4" fmla="*/ 1544592 w 424"/>
              <a:gd name="T5" fmla="*/ 6949949 h 335"/>
              <a:gd name="T6" fmla="*/ 1930658 w 424"/>
              <a:gd name="T7" fmla="*/ 2978551 h 335"/>
              <a:gd name="T8" fmla="*/ 1930658 w 424"/>
              <a:gd name="T9" fmla="*/ 992851 h 335"/>
              <a:gd name="T10" fmla="*/ 2702789 w 424"/>
              <a:gd name="T11" fmla="*/ 0 h 335"/>
              <a:gd name="T12" fmla="*/ 3088855 w 424"/>
              <a:gd name="T13" fmla="*/ 0 h 335"/>
              <a:gd name="T14" fmla="*/ 3088855 w 424"/>
              <a:gd name="T15" fmla="*/ 1985699 h 335"/>
              <a:gd name="T16" fmla="*/ 3860987 w 424"/>
              <a:gd name="T17" fmla="*/ 1985699 h 335"/>
              <a:gd name="T18" fmla="*/ 5019513 w 424"/>
              <a:gd name="T19" fmla="*/ 6949949 h 335"/>
              <a:gd name="T20" fmla="*/ 5405579 w 424"/>
              <a:gd name="T21" fmla="*/ 6949949 h 335"/>
              <a:gd name="T22" fmla="*/ 5791645 w 424"/>
              <a:gd name="T23" fmla="*/ 2978551 h 335"/>
              <a:gd name="T24" fmla="*/ 5791645 w 424"/>
              <a:gd name="T25" fmla="*/ 4964246 h 335"/>
              <a:gd name="T26" fmla="*/ 6177710 w 424"/>
              <a:gd name="T27" fmla="*/ 2978551 h 335"/>
              <a:gd name="T28" fmla="*/ 6177710 w 424"/>
              <a:gd name="T29" fmla="*/ 4964246 h 335"/>
              <a:gd name="T30" fmla="*/ 7336232 w 424"/>
              <a:gd name="T31" fmla="*/ 7942796 h 335"/>
              <a:gd name="T32" fmla="*/ 7336232 w 424"/>
              <a:gd name="T33" fmla="*/ 9928492 h 335"/>
              <a:gd name="T34" fmla="*/ 7722301 w 424"/>
              <a:gd name="T35" fmla="*/ 10921347 h 335"/>
              <a:gd name="T36" fmla="*/ 7336232 w 424"/>
              <a:gd name="T37" fmla="*/ 11914189 h 335"/>
              <a:gd name="T38" fmla="*/ 6949842 w 424"/>
              <a:gd name="T39" fmla="*/ 11914189 h 335"/>
              <a:gd name="T40" fmla="*/ 6563773 w 424"/>
              <a:gd name="T41" fmla="*/ 13899899 h 335"/>
              <a:gd name="T42" fmla="*/ 6563773 w 424"/>
              <a:gd name="T43" fmla="*/ 16878447 h 335"/>
              <a:gd name="T44" fmla="*/ 6177710 w 424"/>
              <a:gd name="T45" fmla="*/ 16878447 h 335"/>
              <a:gd name="T46" fmla="*/ 6177710 w 424"/>
              <a:gd name="T47" fmla="*/ 15885592 h 335"/>
              <a:gd name="T48" fmla="*/ 5405579 w 424"/>
              <a:gd name="T49" fmla="*/ 16878447 h 335"/>
              <a:gd name="T50" fmla="*/ 5405579 w 424"/>
              <a:gd name="T51" fmla="*/ 15885592 h 335"/>
              <a:gd name="T52" fmla="*/ 5019513 w 424"/>
              <a:gd name="T53" fmla="*/ 19856985 h 335"/>
              <a:gd name="T54" fmla="*/ 5405579 w 424"/>
              <a:gd name="T55" fmla="*/ 20849840 h 335"/>
              <a:gd name="T56" fmla="*/ 5405579 w 424"/>
              <a:gd name="T57" fmla="*/ 22835536 h 335"/>
              <a:gd name="T58" fmla="*/ 5405579 w 424"/>
              <a:gd name="T59" fmla="*/ 26806970 h 335"/>
              <a:gd name="T60" fmla="*/ 6177710 w 424"/>
              <a:gd name="T61" fmla="*/ 28792660 h 335"/>
              <a:gd name="T62" fmla="*/ 6177710 w 424"/>
              <a:gd name="T63" fmla="*/ 28792660 h 335"/>
              <a:gd name="T64" fmla="*/ 6177710 w 424"/>
              <a:gd name="T65" fmla="*/ 30778342 h 335"/>
              <a:gd name="T66" fmla="*/ 5791645 w 424"/>
              <a:gd name="T67" fmla="*/ 30778342 h 335"/>
              <a:gd name="T68" fmla="*/ 5405579 w 424"/>
              <a:gd name="T69" fmla="*/ 33756894 h 335"/>
              <a:gd name="T70" fmla="*/ 4247380 w 424"/>
              <a:gd name="T71" fmla="*/ 32764052 h 335"/>
              <a:gd name="T72" fmla="*/ 3860987 w 424"/>
              <a:gd name="T73" fmla="*/ 30778342 h 335"/>
              <a:gd name="T74" fmla="*/ 2316723 w 424"/>
              <a:gd name="T75" fmla="*/ 32764052 h 335"/>
              <a:gd name="T76" fmla="*/ 1930658 w 424"/>
              <a:gd name="T77" fmla="*/ 28792660 h 335"/>
              <a:gd name="T78" fmla="*/ 1544592 w 424"/>
              <a:gd name="T79" fmla="*/ 28792660 h 335"/>
              <a:gd name="T80" fmla="*/ 386066 w 424"/>
              <a:gd name="T81" fmla="*/ 29785474 h 335"/>
              <a:gd name="T82" fmla="*/ 386066 w 424"/>
              <a:gd name="T83" fmla="*/ 26806970 h 335"/>
              <a:gd name="T84" fmla="*/ 0 w 424"/>
              <a:gd name="T85" fmla="*/ 25814115 h 335"/>
              <a:gd name="T86" fmla="*/ 0 w 424"/>
              <a:gd name="T87" fmla="*/ 24821233 h 335"/>
              <a:gd name="T88" fmla="*/ 386066 w 424"/>
              <a:gd name="T89" fmla="*/ 22835536 h 335"/>
              <a:gd name="T90" fmla="*/ 386066 w 424"/>
              <a:gd name="T91" fmla="*/ 20849840 h 335"/>
              <a:gd name="T92" fmla="*/ 386066 w 424"/>
              <a:gd name="T93" fmla="*/ 20849840 h 335"/>
              <a:gd name="T94" fmla="*/ 386066 w 424"/>
              <a:gd name="T95" fmla="*/ 17871302 h 335"/>
              <a:gd name="T96" fmla="*/ 772133 w 424"/>
              <a:gd name="T97" fmla="*/ 15885592 h 335"/>
              <a:gd name="T98" fmla="*/ 772133 w 424"/>
              <a:gd name="T99" fmla="*/ 11914189 h 335"/>
              <a:gd name="T100" fmla="*/ 1930658 w 424"/>
              <a:gd name="T101" fmla="*/ 9928492 h 33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4"/>
              <a:gd name="T154" fmla="*/ 0 h 335"/>
              <a:gd name="T155" fmla="*/ 424 w 424"/>
              <a:gd name="T156" fmla="*/ 335 h 33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4" h="335">
                <a:moveTo>
                  <a:pt x="112" y="96"/>
                </a:moveTo>
                <a:lnTo>
                  <a:pt x="104" y="72"/>
                </a:lnTo>
                <a:lnTo>
                  <a:pt x="88" y="64"/>
                </a:lnTo>
                <a:lnTo>
                  <a:pt x="112" y="40"/>
                </a:lnTo>
                <a:lnTo>
                  <a:pt x="104" y="16"/>
                </a:lnTo>
                <a:lnTo>
                  <a:pt x="144" y="0"/>
                </a:lnTo>
                <a:lnTo>
                  <a:pt x="160" y="0"/>
                </a:lnTo>
                <a:lnTo>
                  <a:pt x="168" y="24"/>
                </a:lnTo>
                <a:lnTo>
                  <a:pt x="200" y="24"/>
                </a:lnTo>
                <a:lnTo>
                  <a:pt x="280" y="64"/>
                </a:lnTo>
                <a:lnTo>
                  <a:pt x="296" y="64"/>
                </a:lnTo>
                <a:lnTo>
                  <a:pt x="320" y="32"/>
                </a:lnTo>
                <a:lnTo>
                  <a:pt x="320" y="48"/>
                </a:lnTo>
                <a:lnTo>
                  <a:pt x="344" y="40"/>
                </a:lnTo>
                <a:lnTo>
                  <a:pt x="352" y="48"/>
                </a:lnTo>
                <a:lnTo>
                  <a:pt x="416" y="80"/>
                </a:lnTo>
                <a:lnTo>
                  <a:pt x="416" y="96"/>
                </a:lnTo>
                <a:lnTo>
                  <a:pt x="424" y="104"/>
                </a:lnTo>
                <a:lnTo>
                  <a:pt x="408" y="120"/>
                </a:lnTo>
                <a:lnTo>
                  <a:pt x="384" y="112"/>
                </a:lnTo>
                <a:lnTo>
                  <a:pt x="368" y="136"/>
                </a:lnTo>
                <a:lnTo>
                  <a:pt x="368" y="168"/>
                </a:lnTo>
                <a:lnTo>
                  <a:pt x="352" y="168"/>
                </a:lnTo>
                <a:lnTo>
                  <a:pt x="336" y="160"/>
                </a:lnTo>
                <a:lnTo>
                  <a:pt x="312" y="168"/>
                </a:lnTo>
                <a:lnTo>
                  <a:pt x="304" y="160"/>
                </a:lnTo>
                <a:lnTo>
                  <a:pt x="280" y="192"/>
                </a:lnTo>
                <a:lnTo>
                  <a:pt x="304" y="208"/>
                </a:lnTo>
                <a:lnTo>
                  <a:pt x="296" y="224"/>
                </a:lnTo>
                <a:lnTo>
                  <a:pt x="312" y="263"/>
                </a:lnTo>
                <a:lnTo>
                  <a:pt x="336" y="279"/>
                </a:lnTo>
                <a:lnTo>
                  <a:pt x="344" y="279"/>
                </a:lnTo>
                <a:lnTo>
                  <a:pt x="352" y="311"/>
                </a:lnTo>
                <a:lnTo>
                  <a:pt x="320" y="303"/>
                </a:lnTo>
                <a:lnTo>
                  <a:pt x="296" y="335"/>
                </a:lnTo>
                <a:lnTo>
                  <a:pt x="240" y="327"/>
                </a:lnTo>
                <a:lnTo>
                  <a:pt x="208" y="303"/>
                </a:lnTo>
                <a:lnTo>
                  <a:pt x="128" y="327"/>
                </a:lnTo>
                <a:lnTo>
                  <a:pt x="96" y="279"/>
                </a:lnTo>
                <a:lnTo>
                  <a:pt x="80" y="287"/>
                </a:lnTo>
                <a:lnTo>
                  <a:pt x="32" y="295"/>
                </a:lnTo>
                <a:lnTo>
                  <a:pt x="32" y="263"/>
                </a:lnTo>
                <a:lnTo>
                  <a:pt x="0" y="255"/>
                </a:lnTo>
                <a:lnTo>
                  <a:pt x="0" y="239"/>
                </a:lnTo>
                <a:lnTo>
                  <a:pt x="32" y="224"/>
                </a:lnTo>
                <a:lnTo>
                  <a:pt x="32" y="208"/>
                </a:lnTo>
                <a:lnTo>
                  <a:pt x="16" y="208"/>
                </a:lnTo>
                <a:lnTo>
                  <a:pt x="8" y="184"/>
                </a:lnTo>
                <a:lnTo>
                  <a:pt x="48" y="160"/>
                </a:lnTo>
                <a:lnTo>
                  <a:pt x="56" y="120"/>
                </a:lnTo>
                <a:lnTo>
                  <a:pt x="112" y="96"/>
                </a:lnTo>
              </a:path>
            </a:pathLst>
          </a:custGeom>
          <a:solidFill>
            <a:srgbClr val="FF00FF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0"/>
          <p:cNvSpPr>
            <a:spLocks/>
          </p:cNvSpPr>
          <p:nvPr/>
        </p:nvSpPr>
        <p:spPr bwMode="auto">
          <a:xfrm>
            <a:off x="5626544" y="4014538"/>
            <a:ext cx="949017" cy="617631"/>
          </a:xfrm>
          <a:custGeom>
            <a:avLst/>
            <a:gdLst>
              <a:gd name="T0" fmla="*/ 1180386 w 767"/>
              <a:gd name="T1" fmla="*/ 11472864 h 447"/>
              <a:gd name="T2" fmla="*/ 1573849 w 767"/>
              <a:gd name="T3" fmla="*/ 7648347 h 447"/>
              <a:gd name="T4" fmla="*/ 1966977 w 767"/>
              <a:gd name="T5" fmla="*/ 6692563 h 447"/>
              <a:gd name="T6" fmla="*/ 2360439 w 767"/>
              <a:gd name="T7" fmla="*/ 7648347 h 447"/>
              <a:gd name="T8" fmla="*/ 3147361 w 767"/>
              <a:gd name="T9" fmla="*/ 7648347 h 447"/>
              <a:gd name="T10" fmla="*/ 3934288 w 767"/>
              <a:gd name="T11" fmla="*/ 8604824 h 447"/>
              <a:gd name="T12" fmla="*/ 4721209 w 767"/>
              <a:gd name="T13" fmla="*/ 7648347 h 447"/>
              <a:gd name="T14" fmla="*/ 5114673 w 767"/>
              <a:gd name="T15" fmla="*/ 10517079 h 447"/>
              <a:gd name="T16" fmla="*/ 5508139 w 767"/>
              <a:gd name="T17" fmla="*/ 1912261 h 447"/>
              <a:gd name="T18" fmla="*/ 6294722 w 767"/>
              <a:gd name="T19" fmla="*/ 0 h 447"/>
              <a:gd name="T20" fmla="*/ 5901269 w 767"/>
              <a:gd name="T21" fmla="*/ 1912261 h 447"/>
              <a:gd name="T22" fmla="*/ 6688192 w 767"/>
              <a:gd name="T23" fmla="*/ 7648347 h 447"/>
              <a:gd name="T24" fmla="*/ 6294722 w 767"/>
              <a:gd name="T25" fmla="*/ 8604824 h 447"/>
              <a:gd name="T26" fmla="*/ 7081649 w 767"/>
              <a:gd name="T27" fmla="*/ 7648347 h 447"/>
              <a:gd name="T28" fmla="*/ 7081649 w 767"/>
              <a:gd name="T29" fmla="*/ 6692563 h 447"/>
              <a:gd name="T30" fmla="*/ 7475113 w 767"/>
              <a:gd name="T31" fmla="*/ 7648347 h 447"/>
              <a:gd name="T32" fmla="*/ 7868576 w 767"/>
              <a:gd name="T33" fmla="*/ 6692563 h 447"/>
              <a:gd name="T34" fmla="*/ 7868576 w 767"/>
              <a:gd name="T35" fmla="*/ 4780301 h 447"/>
              <a:gd name="T36" fmla="*/ 9048955 w 767"/>
              <a:gd name="T37" fmla="*/ 2868043 h 447"/>
              <a:gd name="T38" fmla="*/ 9048955 w 767"/>
              <a:gd name="T39" fmla="*/ 4780301 h 447"/>
              <a:gd name="T40" fmla="*/ 9048955 w 767"/>
              <a:gd name="T41" fmla="*/ 4780301 h 447"/>
              <a:gd name="T42" fmla="*/ 9835542 w 767"/>
              <a:gd name="T43" fmla="*/ 7648347 h 447"/>
              <a:gd name="T44" fmla="*/ 9835542 w 767"/>
              <a:gd name="T45" fmla="*/ 7648347 h 447"/>
              <a:gd name="T46" fmla="*/ 10622475 w 767"/>
              <a:gd name="T47" fmla="*/ 9560602 h 447"/>
              <a:gd name="T48" fmla="*/ 10622475 w 767"/>
              <a:gd name="T49" fmla="*/ 10517079 h 447"/>
              <a:gd name="T50" fmla="*/ 10229012 w 767"/>
              <a:gd name="T51" fmla="*/ 11472864 h 447"/>
              <a:gd name="T52" fmla="*/ 10229012 w 767"/>
              <a:gd name="T53" fmla="*/ 11472864 h 447"/>
              <a:gd name="T54" fmla="*/ 11409402 w 767"/>
              <a:gd name="T55" fmla="*/ 11472864 h 447"/>
              <a:gd name="T56" fmla="*/ 11409402 w 767"/>
              <a:gd name="T57" fmla="*/ 13385127 h 447"/>
              <a:gd name="T58" fmla="*/ 11409402 w 767"/>
              <a:gd name="T59" fmla="*/ 13385127 h 447"/>
              <a:gd name="T60" fmla="*/ 11802860 w 767"/>
              <a:gd name="T61" fmla="*/ 13385127 h 447"/>
              <a:gd name="T62" fmla="*/ 11802860 w 767"/>
              <a:gd name="T63" fmla="*/ 15297372 h 447"/>
              <a:gd name="T64" fmla="*/ 12196323 w 767"/>
              <a:gd name="T65" fmla="*/ 15297372 h 447"/>
              <a:gd name="T66" fmla="*/ 12589784 w 767"/>
              <a:gd name="T67" fmla="*/ 17208956 h 447"/>
              <a:gd name="T68" fmla="*/ 12589784 w 767"/>
              <a:gd name="T69" fmla="*/ 19121204 h 447"/>
              <a:gd name="T70" fmla="*/ 12589784 w 767"/>
              <a:gd name="T71" fmla="*/ 20077675 h 447"/>
              <a:gd name="T72" fmla="*/ 12589784 w 767"/>
              <a:gd name="T73" fmla="*/ 27726045 h 447"/>
              <a:gd name="T74" fmla="*/ 13376699 w 767"/>
              <a:gd name="T75" fmla="*/ 27726045 h 447"/>
              <a:gd name="T76" fmla="*/ 13769841 w 767"/>
              <a:gd name="T77" fmla="*/ 31550549 h 447"/>
              <a:gd name="T78" fmla="*/ 13769841 w 767"/>
              <a:gd name="T79" fmla="*/ 33462106 h 447"/>
              <a:gd name="T80" fmla="*/ 13769841 w 767"/>
              <a:gd name="T81" fmla="*/ 36330825 h 447"/>
              <a:gd name="T82" fmla="*/ 12196323 w 767"/>
              <a:gd name="T83" fmla="*/ 43023417 h 447"/>
              <a:gd name="T84" fmla="*/ 11409402 w 767"/>
              <a:gd name="T85" fmla="*/ 38243087 h 447"/>
              <a:gd name="T86" fmla="*/ 11015933 w 767"/>
              <a:gd name="T87" fmla="*/ 38243087 h 447"/>
              <a:gd name="T88" fmla="*/ 11015933 w 767"/>
              <a:gd name="T89" fmla="*/ 40154644 h 447"/>
              <a:gd name="T90" fmla="*/ 9835542 w 767"/>
              <a:gd name="T91" fmla="*/ 38243087 h 447"/>
              <a:gd name="T92" fmla="*/ 9048955 w 767"/>
              <a:gd name="T93" fmla="*/ 38243087 h 447"/>
              <a:gd name="T94" fmla="*/ 7868576 w 767"/>
              <a:gd name="T95" fmla="*/ 33462106 h 447"/>
              <a:gd name="T96" fmla="*/ 7475113 w 767"/>
              <a:gd name="T97" fmla="*/ 33462106 h 447"/>
              <a:gd name="T98" fmla="*/ 7475113 w 767"/>
              <a:gd name="T99" fmla="*/ 32506328 h 447"/>
              <a:gd name="T100" fmla="*/ 3934288 w 767"/>
              <a:gd name="T101" fmla="*/ 27726045 h 447"/>
              <a:gd name="T102" fmla="*/ 2753903 w 767"/>
              <a:gd name="T103" fmla="*/ 22945729 h 447"/>
              <a:gd name="T104" fmla="*/ 1573849 w 767"/>
              <a:gd name="T105" fmla="*/ 19121204 h 447"/>
              <a:gd name="T106" fmla="*/ 786925 w 767"/>
              <a:gd name="T107" fmla="*/ 16253164 h 447"/>
              <a:gd name="T108" fmla="*/ 393462 w 767"/>
              <a:gd name="T109" fmla="*/ 17208956 h 447"/>
              <a:gd name="T110" fmla="*/ 0 w 767"/>
              <a:gd name="T111" fmla="*/ 15297372 h 447"/>
              <a:gd name="T112" fmla="*/ 393462 w 767"/>
              <a:gd name="T113" fmla="*/ 11472864 h 447"/>
              <a:gd name="T114" fmla="*/ 786925 w 767"/>
              <a:gd name="T115" fmla="*/ 11472864 h 447"/>
              <a:gd name="T116" fmla="*/ 1180386 w 767"/>
              <a:gd name="T117" fmla="*/ 11472864 h 44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67"/>
              <a:gd name="T178" fmla="*/ 0 h 447"/>
              <a:gd name="T179" fmla="*/ 767 w 767"/>
              <a:gd name="T180" fmla="*/ 447 h 44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67" h="447">
                <a:moveTo>
                  <a:pt x="64" y="120"/>
                </a:moveTo>
                <a:lnTo>
                  <a:pt x="72" y="72"/>
                </a:lnTo>
                <a:lnTo>
                  <a:pt x="104" y="64"/>
                </a:lnTo>
                <a:lnTo>
                  <a:pt x="120" y="72"/>
                </a:lnTo>
                <a:lnTo>
                  <a:pt x="168" y="72"/>
                </a:lnTo>
                <a:lnTo>
                  <a:pt x="224" y="88"/>
                </a:lnTo>
                <a:lnTo>
                  <a:pt x="256" y="80"/>
                </a:lnTo>
                <a:lnTo>
                  <a:pt x="288" y="112"/>
                </a:lnTo>
                <a:lnTo>
                  <a:pt x="296" y="24"/>
                </a:lnTo>
                <a:lnTo>
                  <a:pt x="344" y="0"/>
                </a:lnTo>
                <a:lnTo>
                  <a:pt x="328" y="24"/>
                </a:lnTo>
                <a:lnTo>
                  <a:pt x="360" y="72"/>
                </a:lnTo>
                <a:lnTo>
                  <a:pt x="352" y="88"/>
                </a:lnTo>
                <a:lnTo>
                  <a:pt x="384" y="80"/>
                </a:lnTo>
                <a:lnTo>
                  <a:pt x="384" y="64"/>
                </a:lnTo>
                <a:lnTo>
                  <a:pt x="408" y="72"/>
                </a:lnTo>
                <a:lnTo>
                  <a:pt x="440" y="64"/>
                </a:lnTo>
                <a:lnTo>
                  <a:pt x="448" y="48"/>
                </a:lnTo>
                <a:lnTo>
                  <a:pt x="488" y="32"/>
                </a:lnTo>
                <a:lnTo>
                  <a:pt x="504" y="56"/>
                </a:lnTo>
                <a:lnTo>
                  <a:pt x="512" y="48"/>
                </a:lnTo>
                <a:lnTo>
                  <a:pt x="543" y="72"/>
                </a:lnTo>
                <a:lnTo>
                  <a:pt x="551" y="72"/>
                </a:lnTo>
                <a:lnTo>
                  <a:pt x="583" y="96"/>
                </a:lnTo>
                <a:lnTo>
                  <a:pt x="583" y="104"/>
                </a:lnTo>
                <a:lnTo>
                  <a:pt x="575" y="120"/>
                </a:lnTo>
                <a:lnTo>
                  <a:pt x="575" y="128"/>
                </a:lnTo>
                <a:lnTo>
                  <a:pt x="623" y="128"/>
                </a:lnTo>
                <a:lnTo>
                  <a:pt x="623" y="143"/>
                </a:lnTo>
                <a:lnTo>
                  <a:pt x="639" y="143"/>
                </a:lnTo>
                <a:lnTo>
                  <a:pt x="655" y="143"/>
                </a:lnTo>
                <a:lnTo>
                  <a:pt x="655" y="159"/>
                </a:lnTo>
                <a:lnTo>
                  <a:pt x="671" y="151"/>
                </a:lnTo>
                <a:lnTo>
                  <a:pt x="695" y="175"/>
                </a:lnTo>
                <a:lnTo>
                  <a:pt x="703" y="191"/>
                </a:lnTo>
                <a:lnTo>
                  <a:pt x="703" y="215"/>
                </a:lnTo>
                <a:lnTo>
                  <a:pt x="711" y="287"/>
                </a:lnTo>
                <a:lnTo>
                  <a:pt x="727" y="287"/>
                </a:lnTo>
                <a:lnTo>
                  <a:pt x="767" y="327"/>
                </a:lnTo>
                <a:lnTo>
                  <a:pt x="767" y="351"/>
                </a:lnTo>
                <a:lnTo>
                  <a:pt x="767" y="367"/>
                </a:lnTo>
                <a:lnTo>
                  <a:pt x="679" y="447"/>
                </a:lnTo>
                <a:lnTo>
                  <a:pt x="623" y="399"/>
                </a:lnTo>
                <a:lnTo>
                  <a:pt x="615" y="399"/>
                </a:lnTo>
                <a:lnTo>
                  <a:pt x="615" y="407"/>
                </a:lnTo>
                <a:lnTo>
                  <a:pt x="543" y="399"/>
                </a:lnTo>
                <a:lnTo>
                  <a:pt x="512" y="391"/>
                </a:lnTo>
                <a:lnTo>
                  <a:pt x="432" y="351"/>
                </a:lnTo>
                <a:lnTo>
                  <a:pt x="408" y="351"/>
                </a:lnTo>
                <a:lnTo>
                  <a:pt x="400" y="343"/>
                </a:lnTo>
                <a:lnTo>
                  <a:pt x="216" y="279"/>
                </a:lnTo>
                <a:lnTo>
                  <a:pt x="144" y="239"/>
                </a:lnTo>
                <a:lnTo>
                  <a:pt x="80" y="191"/>
                </a:lnTo>
                <a:lnTo>
                  <a:pt x="48" y="167"/>
                </a:lnTo>
                <a:lnTo>
                  <a:pt x="16" y="175"/>
                </a:lnTo>
                <a:lnTo>
                  <a:pt x="0" y="159"/>
                </a:lnTo>
                <a:lnTo>
                  <a:pt x="16" y="128"/>
                </a:lnTo>
                <a:lnTo>
                  <a:pt x="40" y="128"/>
                </a:lnTo>
                <a:lnTo>
                  <a:pt x="64" y="120"/>
                </a:lnTo>
              </a:path>
            </a:pathLst>
          </a:custGeom>
          <a:solidFill>
            <a:schemeClr val="bg2">
              <a:alpha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1"/>
          <p:cNvSpPr>
            <a:spLocks/>
          </p:cNvSpPr>
          <p:nvPr/>
        </p:nvSpPr>
        <p:spPr bwMode="auto">
          <a:xfrm>
            <a:off x="6171256" y="3414833"/>
            <a:ext cx="404305" cy="441630"/>
          </a:xfrm>
          <a:custGeom>
            <a:avLst/>
            <a:gdLst>
              <a:gd name="T0" fmla="*/ 0 w 327"/>
              <a:gd name="T1" fmla="*/ 20334113 h 319"/>
              <a:gd name="T2" fmla="*/ 0 w 327"/>
              <a:gd name="T3" fmla="*/ 15492923 h 319"/>
              <a:gd name="T4" fmla="*/ 781075 w 327"/>
              <a:gd name="T5" fmla="*/ 13556312 h 319"/>
              <a:gd name="T6" fmla="*/ 781075 w 327"/>
              <a:gd name="T7" fmla="*/ 11619704 h 319"/>
              <a:gd name="T8" fmla="*/ 781075 w 327"/>
              <a:gd name="T9" fmla="*/ 9683076 h 319"/>
              <a:gd name="T10" fmla="*/ 1171778 w 327"/>
              <a:gd name="T11" fmla="*/ 8714422 h 319"/>
              <a:gd name="T12" fmla="*/ 1562480 w 327"/>
              <a:gd name="T13" fmla="*/ 7746462 h 319"/>
              <a:gd name="T14" fmla="*/ 1562480 w 327"/>
              <a:gd name="T15" fmla="*/ 7746462 h 319"/>
              <a:gd name="T16" fmla="*/ 1562480 w 327"/>
              <a:gd name="T17" fmla="*/ 4841188 h 319"/>
              <a:gd name="T18" fmla="*/ 2343555 w 327"/>
              <a:gd name="T19" fmla="*/ 2904573 h 319"/>
              <a:gd name="T20" fmla="*/ 2734256 w 327"/>
              <a:gd name="T21" fmla="*/ 2904573 h 319"/>
              <a:gd name="T22" fmla="*/ 3124960 w 327"/>
              <a:gd name="T23" fmla="*/ 2904573 h 319"/>
              <a:gd name="T24" fmla="*/ 3906035 w 327"/>
              <a:gd name="T25" fmla="*/ 1936615 h 319"/>
              <a:gd name="T26" fmla="*/ 3906035 w 327"/>
              <a:gd name="T27" fmla="*/ 1936615 h 319"/>
              <a:gd name="T28" fmla="*/ 3906035 w 327"/>
              <a:gd name="T29" fmla="*/ 967958 h 319"/>
              <a:gd name="T30" fmla="*/ 3906035 w 327"/>
              <a:gd name="T31" fmla="*/ 0 h 319"/>
              <a:gd name="T32" fmla="*/ 3906035 w 327"/>
              <a:gd name="T33" fmla="*/ 967958 h 319"/>
              <a:gd name="T34" fmla="*/ 3906035 w 327"/>
              <a:gd name="T35" fmla="*/ 1936615 h 319"/>
              <a:gd name="T36" fmla="*/ 3906035 w 327"/>
              <a:gd name="T37" fmla="*/ 2904573 h 319"/>
              <a:gd name="T38" fmla="*/ 4687107 w 327"/>
              <a:gd name="T39" fmla="*/ 2904573 h 319"/>
              <a:gd name="T40" fmla="*/ 5468512 w 327"/>
              <a:gd name="T41" fmla="*/ 4841188 h 319"/>
              <a:gd name="T42" fmla="*/ 5077810 w 327"/>
              <a:gd name="T43" fmla="*/ 9683076 h 319"/>
              <a:gd name="T44" fmla="*/ 4296737 w 327"/>
              <a:gd name="T45" fmla="*/ 9683076 h 319"/>
              <a:gd name="T46" fmla="*/ 4296737 w 327"/>
              <a:gd name="T47" fmla="*/ 11619704 h 319"/>
              <a:gd name="T48" fmla="*/ 3906035 w 327"/>
              <a:gd name="T49" fmla="*/ 11619704 h 319"/>
              <a:gd name="T50" fmla="*/ 3906035 w 327"/>
              <a:gd name="T51" fmla="*/ 11619704 h 319"/>
              <a:gd name="T52" fmla="*/ 4296737 w 327"/>
              <a:gd name="T53" fmla="*/ 11619704 h 319"/>
              <a:gd name="T54" fmla="*/ 3906035 w 327"/>
              <a:gd name="T55" fmla="*/ 15492923 h 319"/>
              <a:gd name="T56" fmla="*/ 3906035 w 327"/>
              <a:gd name="T57" fmla="*/ 15492923 h 319"/>
              <a:gd name="T58" fmla="*/ 3906035 w 327"/>
              <a:gd name="T59" fmla="*/ 17429538 h 319"/>
              <a:gd name="T60" fmla="*/ 4687107 w 327"/>
              <a:gd name="T61" fmla="*/ 16460884 h 319"/>
              <a:gd name="T62" fmla="*/ 5468512 w 327"/>
              <a:gd name="T63" fmla="*/ 11619704 h 319"/>
              <a:gd name="T64" fmla="*/ 5468512 w 327"/>
              <a:gd name="T65" fmla="*/ 13556312 h 319"/>
              <a:gd name="T66" fmla="*/ 5468512 w 327"/>
              <a:gd name="T67" fmla="*/ 15492923 h 319"/>
              <a:gd name="T68" fmla="*/ 5077810 w 327"/>
              <a:gd name="T69" fmla="*/ 20334113 h 319"/>
              <a:gd name="T70" fmla="*/ 5468512 w 327"/>
              <a:gd name="T71" fmla="*/ 20334113 h 319"/>
              <a:gd name="T72" fmla="*/ 5077810 w 327"/>
              <a:gd name="T73" fmla="*/ 24207342 h 319"/>
              <a:gd name="T74" fmla="*/ 5077810 w 327"/>
              <a:gd name="T75" fmla="*/ 26143943 h 319"/>
              <a:gd name="T76" fmla="*/ 5077810 w 327"/>
              <a:gd name="T77" fmla="*/ 28080571 h 319"/>
              <a:gd name="T78" fmla="*/ 5077810 w 327"/>
              <a:gd name="T79" fmla="*/ 28080571 h 319"/>
              <a:gd name="T80" fmla="*/ 4687107 w 327"/>
              <a:gd name="T81" fmla="*/ 30017192 h 319"/>
              <a:gd name="T82" fmla="*/ 4296737 w 327"/>
              <a:gd name="T83" fmla="*/ 30017192 h 319"/>
              <a:gd name="T84" fmla="*/ 3906035 w 327"/>
              <a:gd name="T85" fmla="*/ 30017192 h 319"/>
              <a:gd name="T86" fmla="*/ 3906035 w 327"/>
              <a:gd name="T87" fmla="*/ 31953793 h 319"/>
              <a:gd name="T88" fmla="*/ 3906035 w 327"/>
              <a:gd name="T89" fmla="*/ 28080571 h 319"/>
              <a:gd name="T90" fmla="*/ 3515332 w 327"/>
              <a:gd name="T91" fmla="*/ 26143943 h 319"/>
              <a:gd name="T92" fmla="*/ 2734256 w 327"/>
              <a:gd name="T93" fmla="*/ 26143943 h 319"/>
              <a:gd name="T94" fmla="*/ 2734256 w 327"/>
              <a:gd name="T95" fmla="*/ 24207342 h 319"/>
              <a:gd name="T96" fmla="*/ 2734256 w 327"/>
              <a:gd name="T97" fmla="*/ 24207342 h 319"/>
              <a:gd name="T98" fmla="*/ 1953183 w 327"/>
              <a:gd name="T99" fmla="*/ 26143943 h 319"/>
              <a:gd name="T100" fmla="*/ 1562480 w 327"/>
              <a:gd name="T101" fmla="*/ 26143943 h 319"/>
              <a:gd name="T102" fmla="*/ 781075 w 327"/>
              <a:gd name="T103" fmla="*/ 24207342 h 319"/>
              <a:gd name="T104" fmla="*/ 1171778 w 327"/>
              <a:gd name="T105" fmla="*/ 22270727 h 319"/>
              <a:gd name="T106" fmla="*/ 781075 w 327"/>
              <a:gd name="T107" fmla="*/ 20334113 h 319"/>
              <a:gd name="T108" fmla="*/ 0 w 327"/>
              <a:gd name="T109" fmla="*/ 20334113 h 31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27"/>
              <a:gd name="T166" fmla="*/ 0 h 319"/>
              <a:gd name="T167" fmla="*/ 327 w 327"/>
              <a:gd name="T168" fmla="*/ 319 h 31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27" h="319">
                <a:moveTo>
                  <a:pt x="0" y="199"/>
                </a:moveTo>
                <a:lnTo>
                  <a:pt x="0" y="151"/>
                </a:lnTo>
                <a:lnTo>
                  <a:pt x="40" y="136"/>
                </a:lnTo>
                <a:lnTo>
                  <a:pt x="56" y="112"/>
                </a:lnTo>
                <a:lnTo>
                  <a:pt x="48" y="96"/>
                </a:lnTo>
                <a:lnTo>
                  <a:pt x="64" y="88"/>
                </a:lnTo>
                <a:lnTo>
                  <a:pt x="72" y="72"/>
                </a:lnTo>
                <a:lnTo>
                  <a:pt x="72" y="80"/>
                </a:lnTo>
                <a:lnTo>
                  <a:pt x="95" y="56"/>
                </a:lnTo>
                <a:lnTo>
                  <a:pt x="127" y="40"/>
                </a:lnTo>
                <a:lnTo>
                  <a:pt x="143" y="40"/>
                </a:lnTo>
                <a:lnTo>
                  <a:pt x="191" y="40"/>
                </a:lnTo>
                <a:lnTo>
                  <a:pt x="215" y="24"/>
                </a:lnTo>
                <a:lnTo>
                  <a:pt x="207" y="24"/>
                </a:lnTo>
                <a:lnTo>
                  <a:pt x="207" y="8"/>
                </a:lnTo>
                <a:lnTo>
                  <a:pt x="223" y="0"/>
                </a:lnTo>
                <a:lnTo>
                  <a:pt x="231" y="8"/>
                </a:lnTo>
                <a:lnTo>
                  <a:pt x="223" y="24"/>
                </a:lnTo>
                <a:lnTo>
                  <a:pt x="223" y="40"/>
                </a:lnTo>
                <a:lnTo>
                  <a:pt x="263" y="40"/>
                </a:lnTo>
                <a:lnTo>
                  <a:pt x="295" y="56"/>
                </a:lnTo>
                <a:lnTo>
                  <a:pt x="271" y="96"/>
                </a:lnTo>
                <a:lnTo>
                  <a:pt x="255" y="96"/>
                </a:lnTo>
                <a:lnTo>
                  <a:pt x="239" y="112"/>
                </a:lnTo>
                <a:lnTo>
                  <a:pt x="223" y="112"/>
                </a:lnTo>
                <a:lnTo>
                  <a:pt x="223" y="128"/>
                </a:lnTo>
                <a:lnTo>
                  <a:pt x="255" y="112"/>
                </a:lnTo>
                <a:lnTo>
                  <a:pt x="215" y="151"/>
                </a:lnTo>
                <a:lnTo>
                  <a:pt x="231" y="151"/>
                </a:lnTo>
                <a:lnTo>
                  <a:pt x="223" y="175"/>
                </a:lnTo>
                <a:lnTo>
                  <a:pt x="263" y="167"/>
                </a:lnTo>
                <a:lnTo>
                  <a:pt x="303" y="128"/>
                </a:lnTo>
                <a:lnTo>
                  <a:pt x="327" y="144"/>
                </a:lnTo>
                <a:lnTo>
                  <a:pt x="327" y="151"/>
                </a:lnTo>
                <a:lnTo>
                  <a:pt x="287" y="199"/>
                </a:lnTo>
                <a:lnTo>
                  <a:pt x="295" y="215"/>
                </a:lnTo>
                <a:lnTo>
                  <a:pt x="287" y="239"/>
                </a:lnTo>
                <a:lnTo>
                  <a:pt x="271" y="271"/>
                </a:lnTo>
                <a:lnTo>
                  <a:pt x="287" y="287"/>
                </a:lnTo>
                <a:lnTo>
                  <a:pt x="271" y="287"/>
                </a:lnTo>
                <a:lnTo>
                  <a:pt x="263" y="303"/>
                </a:lnTo>
                <a:lnTo>
                  <a:pt x="255" y="303"/>
                </a:lnTo>
                <a:lnTo>
                  <a:pt x="231" y="311"/>
                </a:lnTo>
                <a:lnTo>
                  <a:pt x="207" y="319"/>
                </a:lnTo>
                <a:lnTo>
                  <a:pt x="215" y="287"/>
                </a:lnTo>
                <a:lnTo>
                  <a:pt x="199" y="263"/>
                </a:lnTo>
                <a:lnTo>
                  <a:pt x="151" y="263"/>
                </a:lnTo>
                <a:lnTo>
                  <a:pt x="143" y="247"/>
                </a:lnTo>
                <a:lnTo>
                  <a:pt x="151" y="247"/>
                </a:lnTo>
                <a:lnTo>
                  <a:pt x="111" y="263"/>
                </a:lnTo>
                <a:lnTo>
                  <a:pt x="72" y="263"/>
                </a:lnTo>
                <a:lnTo>
                  <a:pt x="56" y="239"/>
                </a:lnTo>
                <a:lnTo>
                  <a:pt x="64" y="223"/>
                </a:lnTo>
                <a:lnTo>
                  <a:pt x="40" y="215"/>
                </a:lnTo>
                <a:lnTo>
                  <a:pt x="0" y="199"/>
                </a:lnTo>
              </a:path>
            </a:pathLst>
          </a:custGeom>
          <a:solidFill>
            <a:schemeClr val="bg2">
              <a:alpha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22"/>
          <p:cNvSpPr>
            <a:spLocks/>
          </p:cNvSpPr>
          <p:nvPr/>
        </p:nvSpPr>
        <p:spPr bwMode="auto">
          <a:xfrm>
            <a:off x="4865300" y="3048165"/>
            <a:ext cx="950709" cy="943558"/>
          </a:xfrm>
          <a:custGeom>
            <a:avLst/>
            <a:gdLst>
              <a:gd name="T0" fmla="*/ 4771818 w 767"/>
              <a:gd name="T1" fmla="*/ 33625593 h 679"/>
              <a:gd name="T2" fmla="*/ 5567123 w 767"/>
              <a:gd name="T3" fmla="*/ 28680529 h 679"/>
              <a:gd name="T4" fmla="*/ 5169471 w 767"/>
              <a:gd name="T5" fmla="*/ 23735444 h 679"/>
              <a:gd name="T6" fmla="*/ 4374166 w 767"/>
              <a:gd name="T7" fmla="*/ 13846042 h 679"/>
              <a:gd name="T8" fmla="*/ 4771818 w 767"/>
              <a:gd name="T9" fmla="*/ 7911818 h 679"/>
              <a:gd name="T10" fmla="*/ 6362093 w 767"/>
              <a:gd name="T11" fmla="*/ 4945066 h 679"/>
              <a:gd name="T12" fmla="*/ 5567123 w 767"/>
              <a:gd name="T13" fmla="*/ 0 h 679"/>
              <a:gd name="T14" fmla="*/ 6362093 w 767"/>
              <a:gd name="T15" fmla="*/ 4945066 h 679"/>
              <a:gd name="T16" fmla="*/ 6362093 w 767"/>
              <a:gd name="T17" fmla="*/ 9890132 h 679"/>
              <a:gd name="T18" fmla="*/ 6759740 w 767"/>
              <a:gd name="T19" fmla="*/ 6922660 h 679"/>
              <a:gd name="T20" fmla="*/ 7555045 w 767"/>
              <a:gd name="T21" fmla="*/ 11867722 h 679"/>
              <a:gd name="T22" fmla="*/ 7952698 w 767"/>
              <a:gd name="T23" fmla="*/ 7911818 h 679"/>
              <a:gd name="T24" fmla="*/ 8747997 w 767"/>
              <a:gd name="T25" fmla="*/ 11867722 h 679"/>
              <a:gd name="T26" fmla="*/ 8350350 w 767"/>
              <a:gd name="T27" fmla="*/ 12856875 h 679"/>
              <a:gd name="T28" fmla="*/ 8350350 w 767"/>
              <a:gd name="T29" fmla="*/ 15823636 h 679"/>
              <a:gd name="T30" fmla="*/ 7555045 w 767"/>
              <a:gd name="T31" fmla="*/ 14834490 h 679"/>
              <a:gd name="T32" fmla="*/ 7952698 w 767"/>
              <a:gd name="T33" fmla="*/ 16812796 h 679"/>
              <a:gd name="T34" fmla="*/ 6759740 w 767"/>
              <a:gd name="T35" fmla="*/ 19779540 h 679"/>
              <a:gd name="T36" fmla="*/ 6759740 w 767"/>
              <a:gd name="T37" fmla="*/ 22746298 h 679"/>
              <a:gd name="T38" fmla="*/ 6362093 w 767"/>
              <a:gd name="T39" fmla="*/ 25713751 h 679"/>
              <a:gd name="T40" fmla="*/ 6362093 w 767"/>
              <a:gd name="T41" fmla="*/ 28680529 h 679"/>
              <a:gd name="T42" fmla="*/ 6759740 w 767"/>
              <a:gd name="T43" fmla="*/ 30658112 h 679"/>
              <a:gd name="T44" fmla="*/ 7555045 w 767"/>
              <a:gd name="T45" fmla="*/ 28680529 h 679"/>
              <a:gd name="T46" fmla="*/ 9940949 w 767"/>
              <a:gd name="T47" fmla="*/ 26702215 h 679"/>
              <a:gd name="T48" fmla="*/ 9940949 w 767"/>
              <a:gd name="T49" fmla="*/ 20768700 h 679"/>
              <a:gd name="T50" fmla="*/ 11133907 w 767"/>
              <a:gd name="T51" fmla="*/ 21757874 h 679"/>
              <a:gd name="T52" fmla="*/ 11531565 w 767"/>
              <a:gd name="T53" fmla="*/ 23735444 h 679"/>
              <a:gd name="T54" fmla="*/ 12326862 w 767"/>
              <a:gd name="T55" fmla="*/ 17801943 h 679"/>
              <a:gd name="T56" fmla="*/ 12724502 w 767"/>
              <a:gd name="T57" fmla="*/ 15823636 h 679"/>
              <a:gd name="T58" fmla="*/ 14315125 w 767"/>
              <a:gd name="T59" fmla="*/ 17801943 h 679"/>
              <a:gd name="T60" fmla="*/ 13917472 w 767"/>
              <a:gd name="T61" fmla="*/ 20768700 h 679"/>
              <a:gd name="T62" fmla="*/ 13519819 w 767"/>
              <a:gd name="T63" fmla="*/ 24724618 h 679"/>
              <a:gd name="T64" fmla="*/ 13917472 w 767"/>
              <a:gd name="T65" fmla="*/ 28680529 h 679"/>
              <a:gd name="T66" fmla="*/ 12724502 w 767"/>
              <a:gd name="T67" fmla="*/ 35603176 h 679"/>
              <a:gd name="T68" fmla="*/ 12326862 w 767"/>
              <a:gd name="T69" fmla="*/ 39559080 h 679"/>
              <a:gd name="T70" fmla="*/ 12326862 w 767"/>
              <a:gd name="T71" fmla="*/ 41537401 h 679"/>
              <a:gd name="T72" fmla="*/ 11929206 w 767"/>
              <a:gd name="T73" fmla="*/ 44504172 h 679"/>
              <a:gd name="T74" fmla="*/ 11133907 w 767"/>
              <a:gd name="T75" fmla="*/ 44504172 h 679"/>
              <a:gd name="T76" fmla="*/ 9940949 w 767"/>
              <a:gd name="T77" fmla="*/ 48460076 h 679"/>
              <a:gd name="T78" fmla="*/ 8747997 w 767"/>
              <a:gd name="T79" fmla="*/ 52415952 h 679"/>
              <a:gd name="T80" fmla="*/ 9145644 w 767"/>
              <a:gd name="T81" fmla="*/ 52415952 h 679"/>
              <a:gd name="T82" fmla="*/ 9940949 w 767"/>
              <a:gd name="T83" fmla="*/ 54394273 h 679"/>
              <a:gd name="T84" fmla="*/ 9543302 w 767"/>
              <a:gd name="T85" fmla="*/ 57361057 h 679"/>
              <a:gd name="T86" fmla="*/ 9940949 w 767"/>
              <a:gd name="T87" fmla="*/ 61316989 h 679"/>
              <a:gd name="T88" fmla="*/ 10338596 w 767"/>
              <a:gd name="T89" fmla="*/ 62306094 h 679"/>
              <a:gd name="T90" fmla="*/ 9543302 w 767"/>
              <a:gd name="T91" fmla="*/ 65272811 h 679"/>
              <a:gd name="T92" fmla="*/ 7952698 w 767"/>
              <a:gd name="T93" fmla="*/ 69228742 h 679"/>
              <a:gd name="T94" fmla="*/ 7555045 w 767"/>
              <a:gd name="T95" fmla="*/ 68239582 h 679"/>
              <a:gd name="T96" fmla="*/ 6759740 w 767"/>
              <a:gd name="T97" fmla="*/ 67250422 h 679"/>
              <a:gd name="T98" fmla="*/ 6759740 w 767"/>
              <a:gd name="T99" fmla="*/ 61316989 h 679"/>
              <a:gd name="T100" fmla="*/ 6362093 w 767"/>
              <a:gd name="T101" fmla="*/ 62306094 h 679"/>
              <a:gd name="T102" fmla="*/ 5169471 w 767"/>
              <a:gd name="T103" fmla="*/ 62306094 h 679"/>
              <a:gd name="T104" fmla="*/ 3181214 w 767"/>
              <a:gd name="T105" fmla="*/ 65272811 h 679"/>
              <a:gd name="T106" fmla="*/ 1988258 w 767"/>
              <a:gd name="T107" fmla="*/ 60327828 h 679"/>
              <a:gd name="T108" fmla="*/ 397652 w 767"/>
              <a:gd name="T109" fmla="*/ 51426819 h 679"/>
              <a:gd name="T110" fmla="*/ 397652 w 767"/>
              <a:gd name="T111" fmla="*/ 47470888 h 679"/>
              <a:gd name="T112" fmla="*/ 0 w 767"/>
              <a:gd name="T113" fmla="*/ 43515012 h 679"/>
              <a:gd name="T114" fmla="*/ 795304 w 767"/>
              <a:gd name="T115" fmla="*/ 41537401 h 679"/>
              <a:gd name="T116" fmla="*/ 1590608 w 767"/>
              <a:gd name="T117" fmla="*/ 38569920 h 679"/>
              <a:gd name="T118" fmla="*/ 3181214 w 767"/>
              <a:gd name="T119" fmla="*/ 33625593 h 679"/>
              <a:gd name="T120" fmla="*/ 3976516 w 767"/>
              <a:gd name="T121" fmla="*/ 35603176 h 679"/>
              <a:gd name="T122" fmla="*/ 4374166 w 767"/>
              <a:gd name="T123" fmla="*/ 40548213 h 6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67"/>
              <a:gd name="T187" fmla="*/ 0 h 679"/>
              <a:gd name="T188" fmla="*/ 767 w 767"/>
              <a:gd name="T189" fmla="*/ 679 h 6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67" h="679">
                <a:moveTo>
                  <a:pt x="232" y="400"/>
                </a:moveTo>
                <a:lnTo>
                  <a:pt x="256" y="328"/>
                </a:lnTo>
                <a:lnTo>
                  <a:pt x="296" y="288"/>
                </a:lnTo>
                <a:lnTo>
                  <a:pt x="304" y="280"/>
                </a:lnTo>
                <a:lnTo>
                  <a:pt x="304" y="256"/>
                </a:lnTo>
                <a:lnTo>
                  <a:pt x="272" y="232"/>
                </a:lnTo>
                <a:lnTo>
                  <a:pt x="296" y="184"/>
                </a:lnTo>
                <a:lnTo>
                  <a:pt x="240" y="136"/>
                </a:lnTo>
                <a:lnTo>
                  <a:pt x="264" y="104"/>
                </a:lnTo>
                <a:lnTo>
                  <a:pt x="256" y="80"/>
                </a:lnTo>
                <a:lnTo>
                  <a:pt x="304" y="64"/>
                </a:lnTo>
                <a:lnTo>
                  <a:pt x="328" y="48"/>
                </a:lnTo>
                <a:lnTo>
                  <a:pt x="304" y="32"/>
                </a:lnTo>
                <a:lnTo>
                  <a:pt x="312" y="0"/>
                </a:lnTo>
                <a:lnTo>
                  <a:pt x="368" y="16"/>
                </a:lnTo>
                <a:lnTo>
                  <a:pt x="336" y="48"/>
                </a:lnTo>
                <a:lnTo>
                  <a:pt x="320" y="96"/>
                </a:lnTo>
                <a:lnTo>
                  <a:pt x="336" y="96"/>
                </a:lnTo>
                <a:lnTo>
                  <a:pt x="360" y="40"/>
                </a:lnTo>
                <a:lnTo>
                  <a:pt x="376" y="64"/>
                </a:lnTo>
                <a:lnTo>
                  <a:pt x="368" y="120"/>
                </a:lnTo>
                <a:lnTo>
                  <a:pt x="400" y="120"/>
                </a:lnTo>
                <a:lnTo>
                  <a:pt x="408" y="88"/>
                </a:lnTo>
                <a:lnTo>
                  <a:pt x="424" y="72"/>
                </a:lnTo>
                <a:lnTo>
                  <a:pt x="472" y="88"/>
                </a:lnTo>
                <a:lnTo>
                  <a:pt x="464" y="112"/>
                </a:lnTo>
                <a:lnTo>
                  <a:pt x="448" y="112"/>
                </a:lnTo>
                <a:lnTo>
                  <a:pt x="456" y="128"/>
                </a:lnTo>
                <a:lnTo>
                  <a:pt x="440" y="136"/>
                </a:lnTo>
                <a:lnTo>
                  <a:pt x="448" y="152"/>
                </a:lnTo>
                <a:lnTo>
                  <a:pt x="440" y="160"/>
                </a:lnTo>
                <a:lnTo>
                  <a:pt x="408" y="144"/>
                </a:lnTo>
                <a:lnTo>
                  <a:pt x="400" y="160"/>
                </a:lnTo>
                <a:lnTo>
                  <a:pt x="424" y="168"/>
                </a:lnTo>
                <a:lnTo>
                  <a:pt x="376" y="176"/>
                </a:lnTo>
                <a:lnTo>
                  <a:pt x="376" y="192"/>
                </a:lnTo>
                <a:lnTo>
                  <a:pt x="368" y="192"/>
                </a:lnTo>
                <a:lnTo>
                  <a:pt x="368" y="224"/>
                </a:lnTo>
                <a:lnTo>
                  <a:pt x="344" y="232"/>
                </a:lnTo>
                <a:lnTo>
                  <a:pt x="336" y="256"/>
                </a:lnTo>
                <a:lnTo>
                  <a:pt x="328" y="280"/>
                </a:lnTo>
                <a:lnTo>
                  <a:pt x="336" y="288"/>
                </a:lnTo>
                <a:lnTo>
                  <a:pt x="336" y="304"/>
                </a:lnTo>
                <a:lnTo>
                  <a:pt x="376" y="296"/>
                </a:lnTo>
                <a:lnTo>
                  <a:pt x="384" y="288"/>
                </a:lnTo>
                <a:lnTo>
                  <a:pt x="408" y="288"/>
                </a:lnTo>
                <a:lnTo>
                  <a:pt x="488" y="288"/>
                </a:lnTo>
                <a:lnTo>
                  <a:pt x="535" y="264"/>
                </a:lnTo>
                <a:lnTo>
                  <a:pt x="535" y="216"/>
                </a:lnTo>
                <a:lnTo>
                  <a:pt x="535" y="208"/>
                </a:lnTo>
                <a:lnTo>
                  <a:pt x="567" y="208"/>
                </a:lnTo>
                <a:lnTo>
                  <a:pt x="599" y="216"/>
                </a:lnTo>
                <a:lnTo>
                  <a:pt x="607" y="232"/>
                </a:lnTo>
                <a:lnTo>
                  <a:pt x="623" y="232"/>
                </a:lnTo>
                <a:lnTo>
                  <a:pt x="631" y="208"/>
                </a:lnTo>
                <a:lnTo>
                  <a:pt x="655" y="184"/>
                </a:lnTo>
                <a:lnTo>
                  <a:pt x="695" y="168"/>
                </a:lnTo>
                <a:lnTo>
                  <a:pt x="695" y="160"/>
                </a:lnTo>
                <a:lnTo>
                  <a:pt x="735" y="184"/>
                </a:lnTo>
                <a:lnTo>
                  <a:pt x="767" y="184"/>
                </a:lnTo>
                <a:lnTo>
                  <a:pt x="767" y="192"/>
                </a:lnTo>
                <a:lnTo>
                  <a:pt x="743" y="200"/>
                </a:lnTo>
                <a:lnTo>
                  <a:pt x="751" y="224"/>
                </a:lnTo>
                <a:lnTo>
                  <a:pt x="727" y="248"/>
                </a:lnTo>
                <a:lnTo>
                  <a:pt x="743" y="256"/>
                </a:lnTo>
                <a:lnTo>
                  <a:pt x="751" y="280"/>
                </a:lnTo>
                <a:lnTo>
                  <a:pt x="695" y="304"/>
                </a:lnTo>
                <a:lnTo>
                  <a:pt x="687" y="344"/>
                </a:lnTo>
                <a:lnTo>
                  <a:pt x="647" y="368"/>
                </a:lnTo>
                <a:lnTo>
                  <a:pt x="655" y="392"/>
                </a:lnTo>
                <a:lnTo>
                  <a:pt x="671" y="392"/>
                </a:lnTo>
                <a:lnTo>
                  <a:pt x="671" y="408"/>
                </a:lnTo>
                <a:lnTo>
                  <a:pt x="639" y="423"/>
                </a:lnTo>
                <a:lnTo>
                  <a:pt x="639" y="439"/>
                </a:lnTo>
                <a:lnTo>
                  <a:pt x="615" y="447"/>
                </a:lnTo>
                <a:lnTo>
                  <a:pt x="583" y="439"/>
                </a:lnTo>
                <a:lnTo>
                  <a:pt x="567" y="463"/>
                </a:lnTo>
                <a:lnTo>
                  <a:pt x="527" y="471"/>
                </a:lnTo>
                <a:lnTo>
                  <a:pt x="464" y="471"/>
                </a:lnTo>
                <a:lnTo>
                  <a:pt x="464" y="511"/>
                </a:lnTo>
                <a:lnTo>
                  <a:pt x="480" y="495"/>
                </a:lnTo>
                <a:lnTo>
                  <a:pt x="488" y="511"/>
                </a:lnTo>
                <a:lnTo>
                  <a:pt x="519" y="511"/>
                </a:lnTo>
                <a:lnTo>
                  <a:pt x="535" y="535"/>
                </a:lnTo>
                <a:lnTo>
                  <a:pt x="519" y="551"/>
                </a:lnTo>
                <a:lnTo>
                  <a:pt x="519" y="559"/>
                </a:lnTo>
                <a:lnTo>
                  <a:pt x="535" y="583"/>
                </a:lnTo>
                <a:lnTo>
                  <a:pt x="527" y="599"/>
                </a:lnTo>
                <a:lnTo>
                  <a:pt x="559" y="591"/>
                </a:lnTo>
                <a:lnTo>
                  <a:pt x="567" y="607"/>
                </a:lnTo>
                <a:lnTo>
                  <a:pt x="551" y="639"/>
                </a:lnTo>
                <a:lnTo>
                  <a:pt x="519" y="647"/>
                </a:lnTo>
                <a:lnTo>
                  <a:pt x="504" y="639"/>
                </a:lnTo>
                <a:lnTo>
                  <a:pt x="432" y="679"/>
                </a:lnTo>
                <a:lnTo>
                  <a:pt x="432" y="671"/>
                </a:lnTo>
                <a:lnTo>
                  <a:pt x="408" y="671"/>
                </a:lnTo>
                <a:lnTo>
                  <a:pt x="376" y="679"/>
                </a:lnTo>
                <a:lnTo>
                  <a:pt x="376" y="655"/>
                </a:lnTo>
                <a:lnTo>
                  <a:pt x="392" y="623"/>
                </a:lnTo>
                <a:lnTo>
                  <a:pt x="376" y="599"/>
                </a:lnTo>
                <a:lnTo>
                  <a:pt x="336" y="591"/>
                </a:lnTo>
                <a:lnTo>
                  <a:pt x="336" y="607"/>
                </a:lnTo>
                <a:lnTo>
                  <a:pt x="288" y="607"/>
                </a:lnTo>
                <a:lnTo>
                  <a:pt x="280" y="615"/>
                </a:lnTo>
                <a:lnTo>
                  <a:pt x="192" y="631"/>
                </a:lnTo>
                <a:lnTo>
                  <a:pt x="184" y="647"/>
                </a:lnTo>
                <a:lnTo>
                  <a:pt x="128" y="615"/>
                </a:lnTo>
                <a:lnTo>
                  <a:pt x="112" y="591"/>
                </a:lnTo>
                <a:lnTo>
                  <a:pt x="104" y="583"/>
                </a:lnTo>
                <a:lnTo>
                  <a:pt x="32" y="503"/>
                </a:lnTo>
                <a:lnTo>
                  <a:pt x="24" y="487"/>
                </a:lnTo>
                <a:lnTo>
                  <a:pt x="24" y="463"/>
                </a:lnTo>
                <a:lnTo>
                  <a:pt x="8" y="447"/>
                </a:lnTo>
                <a:lnTo>
                  <a:pt x="0" y="423"/>
                </a:lnTo>
                <a:lnTo>
                  <a:pt x="16" y="408"/>
                </a:lnTo>
                <a:lnTo>
                  <a:pt x="56" y="408"/>
                </a:lnTo>
                <a:lnTo>
                  <a:pt x="88" y="384"/>
                </a:lnTo>
                <a:lnTo>
                  <a:pt x="72" y="376"/>
                </a:lnTo>
                <a:lnTo>
                  <a:pt x="112" y="352"/>
                </a:lnTo>
                <a:lnTo>
                  <a:pt x="160" y="328"/>
                </a:lnTo>
                <a:lnTo>
                  <a:pt x="176" y="328"/>
                </a:lnTo>
                <a:lnTo>
                  <a:pt x="200" y="352"/>
                </a:lnTo>
                <a:lnTo>
                  <a:pt x="208" y="376"/>
                </a:lnTo>
                <a:lnTo>
                  <a:pt x="232" y="400"/>
                </a:lnTo>
              </a:path>
            </a:pathLst>
          </a:custGeom>
          <a:solidFill>
            <a:srgbClr val="0000FF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5281447" y="3656018"/>
            <a:ext cx="839059" cy="611112"/>
          </a:xfrm>
          <a:custGeom>
            <a:avLst/>
            <a:gdLst>
              <a:gd name="T0" fmla="*/ 3906230 w 679"/>
              <a:gd name="T1" fmla="*/ 20999851 h 439"/>
              <a:gd name="T2" fmla="*/ 4296847 w 679"/>
              <a:gd name="T3" fmla="*/ 16999902 h 439"/>
              <a:gd name="T4" fmla="*/ 3906230 w 679"/>
              <a:gd name="T5" fmla="*/ 15999898 h 439"/>
              <a:gd name="T6" fmla="*/ 3515604 w 679"/>
              <a:gd name="T7" fmla="*/ 15999898 h 439"/>
              <a:gd name="T8" fmla="*/ 3515604 w 679"/>
              <a:gd name="T9" fmla="*/ 14999907 h 439"/>
              <a:gd name="T10" fmla="*/ 3124981 w 679"/>
              <a:gd name="T11" fmla="*/ 11999925 h 439"/>
              <a:gd name="T12" fmla="*/ 3124981 w 679"/>
              <a:gd name="T13" fmla="*/ 11999925 h 439"/>
              <a:gd name="T14" fmla="*/ 3515604 w 679"/>
              <a:gd name="T15" fmla="*/ 9999930 h 439"/>
              <a:gd name="T16" fmla="*/ 3124981 w 679"/>
              <a:gd name="T17" fmla="*/ 7999949 h 439"/>
              <a:gd name="T18" fmla="*/ 2734359 w 679"/>
              <a:gd name="T19" fmla="*/ 7999949 h 439"/>
              <a:gd name="T20" fmla="*/ 2734359 w 679"/>
              <a:gd name="T21" fmla="*/ 4999965 h 439"/>
              <a:gd name="T22" fmla="*/ 2343735 w 679"/>
              <a:gd name="T23" fmla="*/ 7999949 h 439"/>
              <a:gd name="T24" fmla="*/ 2343735 w 679"/>
              <a:gd name="T25" fmla="*/ 2999985 h 439"/>
              <a:gd name="T26" fmla="*/ 3515604 w 679"/>
              <a:gd name="T27" fmla="*/ 2999985 h 439"/>
              <a:gd name="T28" fmla="*/ 4296847 w 679"/>
              <a:gd name="T29" fmla="*/ 1999987 h 439"/>
              <a:gd name="T30" fmla="*/ 4296847 w 679"/>
              <a:gd name="T31" fmla="*/ 0 h 439"/>
              <a:gd name="T32" fmla="*/ 5078096 w 679"/>
              <a:gd name="T33" fmla="*/ 999994 h 439"/>
              <a:gd name="T34" fmla="*/ 5468719 w 679"/>
              <a:gd name="T35" fmla="*/ 0 h 439"/>
              <a:gd name="T36" fmla="*/ 6249963 w 679"/>
              <a:gd name="T37" fmla="*/ 999994 h 439"/>
              <a:gd name="T38" fmla="*/ 6249963 w 679"/>
              <a:gd name="T39" fmla="*/ 3999974 h 439"/>
              <a:gd name="T40" fmla="*/ 6640586 w 679"/>
              <a:gd name="T41" fmla="*/ 2999985 h 439"/>
              <a:gd name="T42" fmla="*/ 7031209 w 679"/>
              <a:gd name="T43" fmla="*/ 1999987 h 439"/>
              <a:gd name="T44" fmla="*/ 7812776 w 679"/>
              <a:gd name="T45" fmla="*/ 7999949 h 439"/>
              <a:gd name="T46" fmla="*/ 8984656 w 679"/>
              <a:gd name="T47" fmla="*/ 4999965 h 439"/>
              <a:gd name="T48" fmla="*/ 9765902 w 679"/>
              <a:gd name="T49" fmla="*/ 7999949 h 439"/>
              <a:gd name="T50" fmla="*/ 10937759 w 679"/>
              <a:gd name="T51" fmla="*/ 7999949 h 439"/>
              <a:gd name="T52" fmla="*/ 11328393 w 679"/>
              <a:gd name="T53" fmla="*/ 4999965 h 439"/>
              <a:gd name="T54" fmla="*/ 11719005 w 679"/>
              <a:gd name="T55" fmla="*/ 4999965 h 439"/>
              <a:gd name="T56" fmla="*/ 12109633 w 679"/>
              <a:gd name="T57" fmla="*/ 7999949 h 439"/>
              <a:gd name="T58" fmla="*/ 11719005 w 679"/>
              <a:gd name="T59" fmla="*/ 12999929 h 439"/>
              <a:gd name="T60" fmla="*/ 11328393 w 679"/>
              <a:gd name="T61" fmla="*/ 21999869 h 439"/>
              <a:gd name="T62" fmla="*/ 11328393 w 679"/>
              <a:gd name="T63" fmla="*/ 26999835 h 439"/>
              <a:gd name="T64" fmla="*/ 10156513 w 679"/>
              <a:gd name="T65" fmla="*/ 28999796 h 439"/>
              <a:gd name="T66" fmla="*/ 10156513 w 679"/>
              <a:gd name="T67" fmla="*/ 37999766 h 439"/>
              <a:gd name="T68" fmla="*/ 9765902 w 679"/>
              <a:gd name="T69" fmla="*/ 34999767 h 439"/>
              <a:gd name="T70" fmla="*/ 8984656 w 679"/>
              <a:gd name="T71" fmla="*/ 35999785 h 439"/>
              <a:gd name="T72" fmla="*/ 7812776 w 679"/>
              <a:gd name="T73" fmla="*/ 33999804 h 439"/>
              <a:gd name="T74" fmla="*/ 7031209 w 679"/>
              <a:gd name="T75" fmla="*/ 33999804 h 439"/>
              <a:gd name="T76" fmla="*/ 6640586 w 679"/>
              <a:gd name="T77" fmla="*/ 33999804 h 439"/>
              <a:gd name="T78" fmla="*/ 6249963 w 679"/>
              <a:gd name="T79" fmla="*/ 33999804 h 439"/>
              <a:gd name="T80" fmla="*/ 6249963 w 679"/>
              <a:gd name="T81" fmla="*/ 38999729 h 439"/>
              <a:gd name="T82" fmla="*/ 5859342 w 679"/>
              <a:gd name="T83" fmla="*/ 39999720 h 439"/>
              <a:gd name="T84" fmla="*/ 5468719 w 679"/>
              <a:gd name="T85" fmla="*/ 39999720 h 439"/>
              <a:gd name="T86" fmla="*/ 5078096 w 679"/>
              <a:gd name="T87" fmla="*/ 42999719 h 439"/>
              <a:gd name="T88" fmla="*/ 5078096 w 679"/>
              <a:gd name="T89" fmla="*/ 45999691 h 439"/>
              <a:gd name="T90" fmla="*/ 3515604 w 679"/>
              <a:gd name="T91" fmla="*/ 40999711 h 439"/>
              <a:gd name="T92" fmla="*/ 3124981 w 679"/>
              <a:gd name="T93" fmla="*/ 40999711 h 439"/>
              <a:gd name="T94" fmla="*/ 2343735 w 679"/>
              <a:gd name="T95" fmla="*/ 39999720 h 439"/>
              <a:gd name="T96" fmla="*/ 781246 w 679"/>
              <a:gd name="T97" fmla="*/ 35999785 h 439"/>
              <a:gd name="T98" fmla="*/ 390623 w 679"/>
              <a:gd name="T99" fmla="*/ 31999795 h 439"/>
              <a:gd name="T100" fmla="*/ 390623 w 679"/>
              <a:gd name="T101" fmla="*/ 31999795 h 439"/>
              <a:gd name="T102" fmla="*/ 0 w 679"/>
              <a:gd name="T103" fmla="*/ 29999814 h 439"/>
              <a:gd name="T104" fmla="*/ 390623 w 679"/>
              <a:gd name="T105" fmla="*/ 27999812 h 439"/>
              <a:gd name="T106" fmla="*/ 781246 w 679"/>
              <a:gd name="T107" fmla="*/ 24999854 h 439"/>
              <a:gd name="T108" fmla="*/ 1562492 w 679"/>
              <a:gd name="T109" fmla="*/ 23999850 h 439"/>
              <a:gd name="T110" fmla="*/ 1562492 w 679"/>
              <a:gd name="T111" fmla="*/ 23999850 h 439"/>
              <a:gd name="T112" fmla="*/ 1562492 w 679"/>
              <a:gd name="T113" fmla="*/ 24999854 h 439"/>
              <a:gd name="T114" fmla="*/ 3124981 w 679"/>
              <a:gd name="T115" fmla="*/ 20999851 h 439"/>
              <a:gd name="T116" fmla="*/ 3124981 w 679"/>
              <a:gd name="T117" fmla="*/ 21999869 h 439"/>
              <a:gd name="T118" fmla="*/ 3906230 w 679"/>
              <a:gd name="T119" fmla="*/ 20999851 h 43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79"/>
              <a:gd name="T181" fmla="*/ 0 h 439"/>
              <a:gd name="T182" fmla="*/ 679 w 679"/>
              <a:gd name="T183" fmla="*/ 439 h 43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79" h="439">
                <a:moveTo>
                  <a:pt x="215" y="200"/>
                </a:moveTo>
                <a:lnTo>
                  <a:pt x="231" y="168"/>
                </a:lnTo>
                <a:lnTo>
                  <a:pt x="223" y="152"/>
                </a:lnTo>
                <a:lnTo>
                  <a:pt x="191" y="160"/>
                </a:lnTo>
                <a:lnTo>
                  <a:pt x="199" y="144"/>
                </a:lnTo>
                <a:lnTo>
                  <a:pt x="183" y="120"/>
                </a:lnTo>
                <a:lnTo>
                  <a:pt x="183" y="112"/>
                </a:lnTo>
                <a:lnTo>
                  <a:pt x="199" y="96"/>
                </a:lnTo>
                <a:lnTo>
                  <a:pt x="183" y="72"/>
                </a:lnTo>
                <a:lnTo>
                  <a:pt x="152" y="72"/>
                </a:lnTo>
                <a:lnTo>
                  <a:pt x="144" y="56"/>
                </a:lnTo>
                <a:lnTo>
                  <a:pt x="128" y="72"/>
                </a:lnTo>
                <a:lnTo>
                  <a:pt x="128" y="32"/>
                </a:lnTo>
                <a:lnTo>
                  <a:pt x="191" y="32"/>
                </a:lnTo>
                <a:lnTo>
                  <a:pt x="231" y="24"/>
                </a:lnTo>
                <a:lnTo>
                  <a:pt x="247" y="0"/>
                </a:lnTo>
                <a:lnTo>
                  <a:pt x="279" y="8"/>
                </a:lnTo>
                <a:lnTo>
                  <a:pt x="303" y="0"/>
                </a:lnTo>
                <a:lnTo>
                  <a:pt x="335" y="8"/>
                </a:lnTo>
                <a:lnTo>
                  <a:pt x="335" y="40"/>
                </a:lnTo>
                <a:lnTo>
                  <a:pt x="383" y="32"/>
                </a:lnTo>
                <a:lnTo>
                  <a:pt x="399" y="24"/>
                </a:lnTo>
                <a:lnTo>
                  <a:pt x="431" y="72"/>
                </a:lnTo>
                <a:lnTo>
                  <a:pt x="511" y="48"/>
                </a:lnTo>
                <a:lnTo>
                  <a:pt x="543" y="72"/>
                </a:lnTo>
                <a:lnTo>
                  <a:pt x="599" y="80"/>
                </a:lnTo>
                <a:lnTo>
                  <a:pt x="623" y="48"/>
                </a:lnTo>
                <a:lnTo>
                  <a:pt x="655" y="56"/>
                </a:lnTo>
                <a:lnTo>
                  <a:pt x="679" y="72"/>
                </a:lnTo>
                <a:lnTo>
                  <a:pt x="647" y="128"/>
                </a:lnTo>
                <a:lnTo>
                  <a:pt x="639" y="208"/>
                </a:lnTo>
                <a:lnTo>
                  <a:pt x="623" y="256"/>
                </a:lnTo>
                <a:lnTo>
                  <a:pt x="575" y="280"/>
                </a:lnTo>
                <a:lnTo>
                  <a:pt x="567" y="368"/>
                </a:lnTo>
                <a:lnTo>
                  <a:pt x="535" y="336"/>
                </a:lnTo>
                <a:lnTo>
                  <a:pt x="503" y="344"/>
                </a:lnTo>
                <a:lnTo>
                  <a:pt x="447" y="328"/>
                </a:lnTo>
                <a:lnTo>
                  <a:pt x="399" y="328"/>
                </a:lnTo>
                <a:lnTo>
                  <a:pt x="383" y="320"/>
                </a:lnTo>
                <a:lnTo>
                  <a:pt x="351" y="328"/>
                </a:lnTo>
                <a:lnTo>
                  <a:pt x="343" y="376"/>
                </a:lnTo>
                <a:lnTo>
                  <a:pt x="319" y="384"/>
                </a:lnTo>
                <a:lnTo>
                  <a:pt x="295" y="384"/>
                </a:lnTo>
                <a:lnTo>
                  <a:pt x="279" y="415"/>
                </a:lnTo>
                <a:lnTo>
                  <a:pt x="279" y="439"/>
                </a:lnTo>
                <a:lnTo>
                  <a:pt x="199" y="399"/>
                </a:lnTo>
                <a:lnTo>
                  <a:pt x="168" y="399"/>
                </a:lnTo>
                <a:lnTo>
                  <a:pt x="136" y="384"/>
                </a:lnTo>
                <a:lnTo>
                  <a:pt x="48" y="352"/>
                </a:lnTo>
                <a:lnTo>
                  <a:pt x="8" y="304"/>
                </a:lnTo>
                <a:lnTo>
                  <a:pt x="16" y="304"/>
                </a:lnTo>
                <a:lnTo>
                  <a:pt x="0" y="288"/>
                </a:lnTo>
                <a:lnTo>
                  <a:pt x="32" y="272"/>
                </a:lnTo>
                <a:lnTo>
                  <a:pt x="40" y="240"/>
                </a:lnTo>
                <a:lnTo>
                  <a:pt x="72" y="232"/>
                </a:lnTo>
                <a:lnTo>
                  <a:pt x="96" y="232"/>
                </a:lnTo>
                <a:lnTo>
                  <a:pt x="96" y="240"/>
                </a:lnTo>
                <a:lnTo>
                  <a:pt x="168" y="200"/>
                </a:lnTo>
                <a:lnTo>
                  <a:pt x="183" y="208"/>
                </a:lnTo>
                <a:lnTo>
                  <a:pt x="215" y="200"/>
                </a:lnTo>
              </a:path>
            </a:pathLst>
          </a:custGeom>
          <a:solidFill>
            <a:srgbClr val="0000FF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25"/>
          <p:cNvSpPr>
            <a:spLocks/>
          </p:cNvSpPr>
          <p:nvPr/>
        </p:nvSpPr>
        <p:spPr bwMode="auto">
          <a:xfrm>
            <a:off x="6232155" y="3967278"/>
            <a:ext cx="202998" cy="177630"/>
          </a:xfrm>
          <a:custGeom>
            <a:avLst/>
            <a:gdLst>
              <a:gd name="T0" fmla="*/ 355510 w 167"/>
              <a:gd name="T1" fmla="*/ 3914800 h 128"/>
              <a:gd name="T2" fmla="*/ 355510 w 167"/>
              <a:gd name="T3" fmla="*/ 2935921 h 128"/>
              <a:gd name="T4" fmla="*/ 711020 w 167"/>
              <a:gd name="T5" fmla="*/ 2935921 h 128"/>
              <a:gd name="T6" fmla="*/ 711020 w 167"/>
              <a:gd name="T7" fmla="*/ 1957044 h 128"/>
              <a:gd name="T8" fmla="*/ 711020 w 167"/>
              <a:gd name="T9" fmla="*/ 0 h 128"/>
              <a:gd name="T10" fmla="*/ 1422344 w 167"/>
              <a:gd name="T11" fmla="*/ 978878 h 128"/>
              <a:gd name="T12" fmla="*/ 1422344 w 167"/>
              <a:gd name="T13" fmla="*/ 0 h 128"/>
              <a:gd name="T14" fmla="*/ 1777854 w 167"/>
              <a:gd name="T15" fmla="*/ 2935921 h 128"/>
              <a:gd name="T16" fmla="*/ 2489178 w 167"/>
              <a:gd name="T17" fmla="*/ 2935921 h 128"/>
              <a:gd name="T18" fmla="*/ 2489178 w 167"/>
              <a:gd name="T19" fmla="*/ 5871839 h 128"/>
              <a:gd name="T20" fmla="*/ 2489178 w 167"/>
              <a:gd name="T21" fmla="*/ 6850723 h 128"/>
              <a:gd name="T22" fmla="*/ 2489178 w 167"/>
              <a:gd name="T23" fmla="*/ 7828884 h 128"/>
              <a:gd name="T24" fmla="*/ 2489178 w 167"/>
              <a:gd name="T25" fmla="*/ 10764797 h 128"/>
              <a:gd name="T26" fmla="*/ 2133364 w 167"/>
              <a:gd name="T27" fmla="*/ 9786645 h 128"/>
              <a:gd name="T28" fmla="*/ 1422344 w 167"/>
              <a:gd name="T29" fmla="*/ 12722559 h 128"/>
              <a:gd name="T30" fmla="*/ 1066834 w 167"/>
              <a:gd name="T31" fmla="*/ 10764797 h 128"/>
              <a:gd name="T32" fmla="*/ 711020 w 167"/>
              <a:gd name="T33" fmla="*/ 10764797 h 128"/>
              <a:gd name="T34" fmla="*/ 355510 w 167"/>
              <a:gd name="T35" fmla="*/ 7828884 h 128"/>
              <a:gd name="T36" fmla="*/ 355510 w 167"/>
              <a:gd name="T37" fmla="*/ 8807758 h 128"/>
              <a:gd name="T38" fmla="*/ 0 w 167"/>
              <a:gd name="T39" fmla="*/ 6850723 h 128"/>
              <a:gd name="T40" fmla="*/ 355510 w 167"/>
              <a:gd name="T41" fmla="*/ 3914800 h 1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67"/>
              <a:gd name="T64" fmla="*/ 0 h 128"/>
              <a:gd name="T65" fmla="*/ 167 w 167"/>
              <a:gd name="T66" fmla="*/ 128 h 12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67" h="128">
                <a:moveTo>
                  <a:pt x="24" y="40"/>
                </a:moveTo>
                <a:lnTo>
                  <a:pt x="24" y="24"/>
                </a:lnTo>
                <a:lnTo>
                  <a:pt x="55" y="24"/>
                </a:lnTo>
                <a:lnTo>
                  <a:pt x="55" y="16"/>
                </a:lnTo>
                <a:lnTo>
                  <a:pt x="55" y="0"/>
                </a:lnTo>
                <a:lnTo>
                  <a:pt x="79" y="8"/>
                </a:lnTo>
                <a:lnTo>
                  <a:pt x="103" y="0"/>
                </a:lnTo>
                <a:lnTo>
                  <a:pt x="127" y="24"/>
                </a:lnTo>
                <a:lnTo>
                  <a:pt x="167" y="24"/>
                </a:lnTo>
                <a:lnTo>
                  <a:pt x="143" y="48"/>
                </a:lnTo>
                <a:lnTo>
                  <a:pt x="159" y="64"/>
                </a:lnTo>
                <a:lnTo>
                  <a:pt x="151" y="72"/>
                </a:lnTo>
                <a:lnTo>
                  <a:pt x="151" y="104"/>
                </a:lnTo>
                <a:lnTo>
                  <a:pt x="135" y="96"/>
                </a:lnTo>
                <a:lnTo>
                  <a:pt x="95" y="128"/>
                </a:lnTo>
                <a:lnTo>
                  <a:pt x="63" y="104"/>
                </a:lnTo>
                <a:lnTo>
                  <a:pt x="55" y="104"/>
                </a:lnTo>
                <a:lnTo>
                  <a:pt x="24" y="80"/>
                </a:lnTo>
                <a:lnTo>
                  <a:pt x="16" y="88"/>
                </a:lnTo>
                <a:lnTo>
                  <a:pt x="0" y="64"/>
                </a:lnTo>
                <a:lnTo>
                  <a:pt x="24" y="40"/>
                </a:lnTo>
              </a:path>
            </a:pathLst>
          </a:custGeom>
          <a:solidFill>
            <a:schemeClr val="bg2">
              <a:alpha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4894059" y="2992758"/>
            <a:ext cx="350172" cy="611112"/>
          </a:xfrm>
          <a:custGeom>
            <a:avLst/>
            <a:gdLst>
              <a:gd name="T0" fmla="*/ 2096756 w 280"/>
              <a:gd name="T1" fmla="*/ 7978997 h 439"/>
              <a:gd name="T2" fmla="*/ 3354950 w 280"/>
              <a:gd name="T3" fmla="*/ 8976097 h 439"/>
              <a:gd name="T4" fmla="*/ 3774580 w 280"/>
              <a:gd name="T5" fmla="*/ 11968859 h 439"/>
              <a:gd name="T6" fmla="*/ 4613142 w 280"/>
              <a:gd name="T7" fmla="*/ 11968859 h 439"/>
              <a:gd name="T8" fmla="*/ 4613142 w 280"/>
              <a:gd name="T9" fmla="*/ 14960887 h 439"/>
              <a:gd name="T10" fmla="*/ 4193864 w 280"/>
              <a:gd name="T11" fmla="*/ 17952918 h 439"/>
              <a:gd name="T12" fmla="*/ 5452051 w 280"/>
              <a:gd name="T13" fmla="*/ 22939873 h 439"/>
              <a:gd name="T14" fmla="*/ 5032775 w 280"/>
              <a:gd name="T15" fmla="*/ 27926842 h 439"/>
              <a:gd name="T16" fmla="*/ 5452051 w 280"/>
              <a:gd name="T17" fmla="*/ 30918893 h 439"/>
              <a:gd name="T18" fmla="*/ 5452051 w 280"/>
              <a:gd name="T19" fmla="*/ 33910911 h 439"/>
              <a:gd name="T20" fmla="*/ 5452051 w 280"/>
              <a:gd name="T21" fmla="*/ 33910911 h 439"/>
              <a:gd name="T22" fmla="*/ 4613142 w 280"/>
              <a:gd name="T23" fmla="*/ 37900049 h 439"/>
              <a:gd name="T24" fmla="*/ 4193864 w 280"/>
              <a:gd name="T25" fmla="*/ 45879008 h 439"/>
              <a:gd name="T26" fmla="*/ 3354950 w 280"/>
              <a:gd name="T27" fmla="*/ 42886990 h 439"/>
              <a:gd name="T28" fmla="*/ 3354950 w 280"/>
              <a:gd name="T29" fmla="*/ 39894973 h 439"/>
              <a:gd name="T30" fmla="*/ 3354950 w 280"/>
              <a:gd name="T31" fmla="*/ 37900049 h 439"/>
              <a:gd name="T32" fmla="*/ 2935668 w 280"/>
              <a:gd name="T33" fmla="*/ 37900049 h 439"/>
              <a:gd name="T34" fmla="*/ 1677475 w 280"/>
              <a:gd name="T35" fmla="*/ 39894973 h 439"/>
              <a:gd name="T36" fmla="*/ 838913 w 280"/>
              <a:gd name="T37" fmla="*/ 42886990 h 439"/>
              <a:gd name="T38" fmla="*/ 419281 w 280"/>
              <a:gd name="T39" fmla="*/ 42886990 h 439"/>
              <a:gd name="T40" fmla="*/ 0 w 280"/>
              <a:gd name="T41" fmla="*/ 40892804 h 439"/>
              <a:gd name="T42" fmla="*/ 838913 w 280"/>
              <a:gd name="T43" fmla="*/ 37900049 h 439"/>
              <a:gd name="T44" fmla="*/ 1258194 w 280"/>
              <a:gd name="T45" fmla="*/ 34908004 h 439"/>
              <a:gd name="T46" fmla="*/ 1258194 w 280"/>
              <a:gd name="T47" fmla="*/ 29921062 h 439"/>
              <a:gd name="T48" fmla="*/ 1677475 w 280"/>
              <a:gd name="T49" fmla="*/ 29921062 h 439"/>
              <a:gd name="T50" fmla="*/ 1677475 w 280"/>
              <a:gd name="T51" fmla="*/ 27926842 h 439"/>
              <a:gd name="T52" fmla="*/ 419281 w 280"/>
              <a:gd name="T53" fmla="*/ 23936993 h 439"/>
              <a:gd name="T54" fmla="*/ 0 w 280"/>
              <a:gd name="T55" fmla="*/ 19947842 h 439"/>
              <a:gd name="T56" fmla="*/ 419281 w 280"/>
              <a:gd name="T57" fmla="*/ 13963059 h 439"/>
              <a:gd name="T58" fmla="*/ 419281 w 280"/>
              <a:gd name="T59" fmla="*/ 8976097 h 439"/>
              <a:gd name="T60" fmla="*/ 419281 w 280"/>
              <a:gd name="T61" fmla="*/ 8976097 h 439"/>
              <a:gd name="T62" fmla="*/ 838913 w 280"/>
              <a:gd name="T63" fmla="*/ 8976097 h 439"/>
              <a:gd name="T64" fmla="*/ 419281 w 280"/>
              <a:gd name="T65" fmla="*/ 8976097 h 439"/>
              <a:gd name="T66" fmla="*/ 838913 w 280"/>
              <a:gd name="T67" fmla="*/ 7978997 h 439"/>
              <a:gd name="T68" fmla="*/ 419281 w 280"/>
              <a:gd name="T69" fmla="*/ 997105 h 439"/>
              <a:gd name="T70" fmla="*/ 838913 w 280"/>
              <a:gd name="T71" fmla="*/ 0 h 439"/>
              <a:gd name="T72" fmla="*/ 2516388 w 280"/>
              <a:gd name="T73" fmla="*/ 1994930 h 439"/>
              <a:gd name="T74" fmla="*/ 2935668 w 280"/>
              <a:gd name="T75" fmla="*/ 6981892 h 439"/>
              <a:gd name="T76" fmla="*/ 2096756 w 280"/>
              <a:gd name="T77" fmla="*/ 7978997 h 4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80"/>
              <a:gd name="T118" fmla="*/ 0 h 439"/>
              <a:gd name="T119" fmla="*/ 280 w 280"/>
              <a:gd name="T120" fmla="*/ 439 h 43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80" h="439">
                <a:moveTo>
                  <a:pt x="96" y="79"/>
                </a:moveTo>
                <a:lnTo>
                  <a:pt x="176" y="87"/>
                </a:lnTo>
                <a:lnTo>
                  <a:pt x="192" y="111"/>
                </a:lnTo>
                <a:lnTo>
                  <a:pt x="232" y="119"/>
                </a:lnTo>
                <a:lnTo>
                  <a:pt x="240" y="143"/>
                </a:lnTo>
                <a:lnTo>
                  <a:pt x="216" y="175"/>
                </a:lnTo>
                <a:lnTo>
                  <a:pt x="272" y="223"/>
                </a:lnTo>
                <a:lnTo>
                  <a:pt x="248" y="271"/>
                </a:lnTo>
                <a:lnTo>
                  <a:pt x="280" y="295"/>
                </a:lnTo>
                <a:lnTo>
                  <a:pt x="280" y="319"/>
                </a:lnTo>
                <a:lnTo>
                  <a:pt x="272" y="327"/>
                </a:lnTo>
                <a:lnTo>
                  <a:pt x="232" y="367"/>
                </a:lnTo>
                <a:lnTo>
                  <a:pt x="208" y="439"/>
                </a:lnTo>
                <a:lnTo>
                  <a:pt x="184" y="415"/>
                </a:lnTo>
                <a:lnTo>
                  <a:pt x="176" y="391"/>
                </a:lnTo>
                <a:lnTo>
                  <a:pt x="152" y="367"/>
                </a:lnTo>
                <a:lnTo>
                  <a:pt x="136" y="367"/>
                </a:lnTo>
                <a:lnTo>
                  <a:pt x="88" y="391"/>
                </a:lnTo>
                <a:lnTo>
                  <a:pt x="48" y="415"/>
                </a:lnTo>
                <a:lnTo>
                  <a:pt x="32" y="407"/>
                </a:lnTo>
                <a:lnTo>
                  <a:pt x="0" y="399"/>
                </a:lnTo>
                <a:lnTo>
                  <a:pt x="40" y="359"/>
                </a:lnTo>
                <a:lnTo>
                  <a:pt x="64" y="343"/>
                </a:lnTo>
                <a:lnTo>
                  <a:pt x="64" y="287"/>
                </a:lnTo>
                <a:lnTo>
                  <a:pt x="80" y="287"/>
                </a:lnTo>
                <a:lnTo>
                  <a:pt x="72" y="271"/>
                </a:lnTo>
                <a:lnTo>
                  <a:pt x="24" y="231"/>
                </a:lnTo>
                <a:lnTo>
                  <a:pt x="0" y="191"/>
                </a:lnTo>
                <a:lnTo>
                  <a:pt x="24" y="135"/>
                </a:lnTo>
                <a:lnTo>
                  <a:pt x="8" y="87"/>
                </a:lnTo>
                <a:lnTo>
                  <a:pt x="32" y="87"/>
                </a:lnTo>
                <a:lnTo>
                  <a:pt x="40" y="87"/>
                </a:lnTo>
                <a:lnTo>
                  <a:pt x="32" y="87"/>
                </a:lnTo>
                <a:lnTo>
                  <a:pt x="40" y="79"/>
                </a:lnTo>
                <a:lnTo>
                  <a:pt x="24" y="16"/>
                </a:lnTo>
                <a:lnTo>
                  <a:pt x="48" y="0"/>
                </a:lnTo>
                <a:lnTo>
                  <a:pt x="128" y="24"/>
                </a:lnTo>
                <a:lnTo>
                  <a:pt x="136" y="63"/>
                </a:lnTo>
                <a:lnTo>
                  <a:pt x="96" y="79"/>
                </a:lnTo>
              </a:path>
            </a:pathLst>
          </a:custGeom>
          <a:solidFill>
            <a:srgbClr val="0000FF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27"/>
          <p:cNvSpPr>
            <a:spLocks/>
          </p:cNvSpPr>
          <p:nvPr/>
        </p:nvSpPr>
        <p:spPr bwMode="auto">
          <a:xfrm>
            <a:off x="5863375" y="1863422"/>
            <a:ext cx="593770" cy="1129336"/>
          </a:xfrm>
          <a:custGeom>
            <a:avLst/>
            <a:gdLst>
              <a:gd name="T0" fmla="*/ 3979599 w 479"/>
              <a:gd name="T1" fmla="*/ 2936554 h 814"/>
              <a:gd name="T2" fmla="*/ 4775520 w 479"/>
              <a:gd name="T3" fmla="*/ 979089 h 814"/>
              <a:gd name="T4" fmla="*/ 3979599 w 479"/>
              <a:gd name="T5" fmla="*/ 6852911 h 814"/>
              <a:gd name="T6" fmla="*/ 4775520 w 479"/>
              <a:gd name="T7" fmla="*/ 11747641 h 814"/>
              <a:gd name="T8" fmla="*/ 5173315 w 479"/>
              <a:gd name="T9" fmla="*/ 15663287 h 814"/>
              <a:gd name="T10" fmla="*/ 5571444 w 479"/>
              <a:gd name="T11" fmla="*/ 19578943 h 814"/>
              <a:gd name="T12" fmla="*/ 5571444 w 479"/>
              <a:gd name="T13" fmla="*/ 25452735 h 814"/>
              <a:gd name="T14" fmla="*/ 5969233 w 479"/>
              <a:gd name="T15" fmla="*/ 25452735 h 814"/>
              <a:gd name="T16" fmla="*/ 6765159 w 479"/>
              <a:gd name="T17" fmla="*/ 30348215 h 814"/>
              <a:gd name="T18" fmla="*/ 7561077 w 479"/>
              <a:gd name="T19" fmla="*/ 32305668 h 814"/>
              <a:gd name="T20" fmla="*/ 8356996 w 479"/>
              <a:gd name="T21" fmla="*/ 30348215 h 814"/>
              <a:gd name="T22" fmla="*/ 8755122 w 479"/>
              <a:gd name="T23" fmla="*/ 41116730 h 814"/>
              <a:gd name="T24" fmla="*/ 6765159 w 479"/>
              <a:gd name="T25" fmla="*/ 46990562 h 814"/>
              <a:gd name="T26" fmla="*/ 6367361 w 479"/>
              <a:gd name="T27" fmla="*/ 51885272 h 814"/>
              <a:gd name="T28" fmla="*/ 5173315 w 479"/>
              <a:gd name="T29" fmla="*/ 54821848 h 814"/>
              <a:gd name="T30" fmla="*/ 4377394 w 479"/>
              <a:gd name="T31" fmla="*/ 56779983 h 814"/>
              <a:gd name="T32" fmla="*/ 5173315 w 479"/>
              <a:gd name="T33" fmla="*/ 56779983 h 814"/>
              <a:gd name="T34" fmla="*/ 5571444 w 479"/>
              <a:gd name="T35" fmla="*/ 68527661 h 814"/>
              <a:gd name="T36" fmla="*/ 4377394 w 479"/>
              <a:gd name="T37" fmla="*/ 71464264 h 814"/>
              <a:gd name="T38" fmla="*/ 3979599 w 479"/>
              <a:gd name="T39" fmla="*/ 76358947 h 814"/>
              <a:gd name="T40" fmla="*/ 3183681 w 479"/>
              <a:gd name="T41" fmla="*/ 77338014 h 814"/>
              <a:gd name="T42" fmla="*/ 3581476 w 479"/>
              <a:gd name="T43" fmla="*/ 80275325 h 814"/>
              <a:gd name="T44" fmla="*/ 2785555 w 479"/>
              <a:gd name="T45" fmla="*/ 81253684 h 814"/>
              <a:gd name="T46" fmla="*/ 2387762 w 479"/>
              <a:gd name="T47" fmla="*/ 71464264 h 814"/>
              <a:gd name="T48" fmla="*/ 1989634 w 479"/>
              <a:gd name="T49" fmla="*/ 59716545 h 814"/>
              <a:gd name="T50" fmla="*/ 1591840 w 479"/>
              <a:gd name="T51" fmla="*/ 49927138 h 814"/>
              <a:gd name="T52" fmla="*/ 1591840 w 479"/>
              <a:gd name="T53" fmla="*/ 47968921 h 814"/>
              <a:gd name="T54" fmla="*/ 1591840 w 479"/>
              <a:gd name="T55" fmla="*/ 46990562 h 814"/>
              <a:gd name="T56" fmla="*/ 1591840 w 479"/>
              <a:gd name="T57" fmla="*/ 45032400 h 814"/>
              <a:gd name="T58" fmla="*/ 3183681 w 479"/>
              <a:gd name="T59" fmla="*/ 43074184 h 814"/>
              <a:gd name="T60" fmla="*/ 1989634 w 479"/>
              <a:gd name="T61" fmla="*/ 41116730 h 814"/>
              <a:gd name="T62" fmla="*/ 795921 w 479"/>
              <a:gd name="T63" fmla="*/ 32305668 h 814"/>
              <a:gd name="T64" fmla="*/ 0 w 479"/>
              <a:gd name="T65" fmla="*/ 24474362 h 814"/>
              <a:gd name="T66" fmla="*/ 1591840 w 479"/>
              <a:gd name="T67" fmla="*/ 19578943 h 814"/>
              <a:gd name="T68" fmla="*/ 1989634 w 479"/>
              <a:gd name="T69" fmla="*/ 11747641 h 814"/>
              <a:gd name="T70" fmla="*/ 1591840 w 479"/>
              <a:gd name="T71" fmla="*/ 11747641 h 814"/>
              <a:gd name="T72" fmla="*/ 1591840 w 479"/>
              <a:gd name="T73" fmla="*/ 7831998 h 814"/>
              <a:gd name="T74" fmla="*/ 3183681 w 479"/>
              <a:gd name="T75" fmla="*/ 979089 h 81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79"/>
              <a:gd name="T115" fmla="*/ 0 h 814"/>
              <a:gd name="T116" fmla="*/ 479 w 479"/>
              <a:gd name="T117" fmla="*/ 814 h 81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79" h="814">
                <a:moveTo>
                  <a:pt x="176" y="8"/>
                </a:moveTo>
                <a:lnTo>
                  <a:pt x="208" y="31"/>
                </a:lnTo>
                <a:lnTo>
                  <a:pt x="240" y="0"/>
                </a:lnTo>
                <a:lnTo>
                  <a:pt x="256" y="16"/>
                </a:lnTo>
                <a:lnTo>
                  <a:pt x="216" y="55"/>
                </a:lnTo>
                <a:lnTo>
                  <a:pt x="216" y="63"/>
                </a:lnTo>
                <a:lnTo>
                  <a:pt x="240" y="63"/>
                </a:lnTo>
                <a:lnTo>
                  <a:pt x="264" y="127"/>
                </a:lnTo>
                <a:lnTo>
                  <a:pt x="248" y="159"/>
                </a:lnTo>
                <a:lnTo>
                  <a:pt x="280" y="159"/>
                </a:lnTo>
                <a:lnTo>
                  <a:pt x="264" y="191"/>
                </a:lnTo>
                <a:lnTo>
                  <a:pt x="304" y="199"/>
                </a:lnTo>
                <a:lnTo>
                  <a:pt x="312" y="239"/>
                </a:lnTo>
                <a:lnTo>
                  <a:pt x="304" y="255"/>
                </a:lnTo>
                <a:lnTo>
                  <a:pt x="312" y="263"/>
                </a:lnTo>
                <a:lnTo>
                  <a:pt x="320" y="255"/>
                </a:lnTo>
                <a:lnTo>
                  <a:pt x="351" y="271"/>
                </a:lnTo>
                <a:lnTo>
                  <a:pt x="359" y="303"/>
                </a:lnTo>
                <a:lnTo>
                  <a:pt x="367" y="287"/>
                </a:lnTo>
                <a:lnTo>
                  <a:pt x="399" y="319"/>
                </a:lnTo>
                <a:lnTo>
                  <a:pt x="407" y="311"/>
                </a:lnTo>
                <a:lnTo>
                  <a:pt x="455" y="311"/>
                </a:lnTo>
                <a:lnTo>
                  <a:pt x="455" y="399"/>
                </a:lnTo>
                <a:lnTo>
                  <a:pt x="479" y="407"/>
                </a:lnTo>
                <a:lnTo>
                  <a:pt x="383" y="470"/>
                </a:lnTo>
                <a:lnTo>
                  <a:pt x="367" y="470"/>
                </a:lnTo>
                <a:lnTo>
                  <a:pt x="343" y="478"/>
                </a:lnTo>
                <a:lnTo>
                  <a:pt x="351" y="518"/>
                </a:lnTo>
                <a:lnTo>
                  <a:pt x="328" y="518"/>
                </a:lnTo>
                <a:lnTo>
                  <a:pt x="288" y="550"/>
                </a:lnTo>
                <a:lnTo>
                  <a:pt x="248" y="550"/>
                </a:lnTo>
                <a:lnTo>
                  <a:pt x="248" y="574"/>
                </a:lnTo>
                <a:lnTo>
                  <a:pt x="264" y="566"/>
                </a:lnTo>
                <a:lnTo>
                  <a:pt x="280" y="574"/>
                </a:lnTo>
                <a:lnTo>
                  <a:pt x="264" y="630"/>
                </a:lnTo>
                <a:lnTo>
                  <a:pt x="304" y="686"/>
                </a:lnTo>
                <a:lnTo>
                  <a:pt x="288" y="710"/>
                </a:lnTo>
                <a:lnTo>
                  <a:pt x="232" y="718"/>
                </a:lnTo>
                <a:lnTo>
                  <a:pt x="216" y="758"/>
                </a:lnTo>
                <a:lnTo>
                  <a:pt x="216" y="766"/>
                </a:lnTo>
                <a:lnTo>
                  <a:pt x="216" y="782"/>
                </a:lnTo>
                <a:lnTo>
                  <a:pt x="184" y="782"/>
                </a:lnTo>
                <a:lnTo>
                  <a:pt x="192" y="798"/>
                </a:lnTo>
                <a:lnTo>
                  <a:pt x="192" y="806"/>
                </a:lnTo>
                <a:lnTo>
                  <a:pt x="152" y="806"/>
                </a:lnTo>
                <a:lnTo>
                  <a:pt x="152" y="814"/>
                </a:lnTo>
                <a:lnTo>
                  <a:pt x="120" y="798"/>
                </a:lnTo>
                <a:lnTo>
                  <a:pt x="128" y="718"/>
                </a:lnTo>
                <a:lnTo>
                  <a:pt x="96" y="662"/>
                </a:lnTo>
                <a:lnTo>
                  <a:pt x="96" y="606"/>
                </a:lnTo>
                <a:lnTo>
                  <a:pt x="72" y="558"/>
                </a:lnTo>
                <a:lnTo>
                  <a:pt x="80" y="502"/>
                </a:lnTo>
                <a:lnTo>
                  <a:pt x="80" y="510"/>
                </a:lnTo>
                <a:lnTo>
                  <a:pt x="80" y="486"/>
                </a:lnTo>
                <a:lnTo>
                  <a:pt x="72" y="494"/>
                </a:lnTo>
                <a:lnTo>
                  <a:pt x="72" y="470"/>
                </a:lnTo>
                <a:lnTo>
                  <a:pt x="80" y="470"/>
                </a:lnTo>
                <a:lnTo>
                  <a:pt x="80" y="454"/>
                </a:lnTo>
                <a:lnTo>
                  <a:pt x="168" y="446"/>
                </a:lnTo>
                <a:lnTo>
                  <a:pt x="176" y="431"/>
                </a:lnTo>
                <a:lnTo>
                  <a:pt x="136" y="431"/>
                </a:lnTo>
                <a:lnTo>
                  <a:pt x="104" y="407"/>
                </a:lnTo>
                <a:lnTo>
                  <a:pt x="80" y="367"/>
                </a:lnTo>
                <a:lnTo>
                  <a:pt x="48" y="327"/>
                </a:lnTo>
                <a:lnTo>
                  <a:pt x="56" y="295"/>
                </a:lnTo>
                <a:lnTo>
                  <a:pt x="0" y="247"/>
                </a:lnTo>
                <a:lnTo>
                  <a:pt x="72" y="191"/>
                </a:lnTo>
                <a:lnTo>
                  <a:pt x="88" y="199"/>
                </a:lnTo>
                <a:lnTo>
                  <a:pt x="104" y="191"/>
                </a:lnTo>
                <a:lnTo>
                  <a:pt x="104" y="127"/>
                </a:lnTo>
                <a:lnTo>
                  <a:pt x="80" y="127"/>
                </a:lnTo>
                <a:lnTo>
                  <a:pt x="72" y="127"/>
                </a:lnTo>
                <a:lnTo>
                  <a:pt x="64" y="111"/>
                </a:lnTo>
                <a:lnTo>
                  <a:pt x="88" y="79"/>
                </a:lnTo>
                <a:lnTo>
                  <a:pt x="136" y="71"/>
                </a:lnTo>
                <a:lnTo>
                  <a:pt x="176" y="8"/>
                </a:lnTo>
              </a:path>
            </a:pathLst>
          </a:custGeom>
          <a:solidFill>
            <a:srgbClr val="80008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28"/>
          <p:cNvSpPr>
            <a:spLocks/>
          </p:cNvSpPr>
          <p:nvPr/>
        </p:nvSpPr>
        <p:spPr bwMode="auto">
          <a:xfrm>
            <a:off x="6465604" y="4066224"/>
            <a:ext cx="1047133" cy="731705"/>
          </a:xfrm>
          <a:custGeom>
            <a:avLst/>
            <a:gdLst>
              <a:gd name="T0" fmla="*/ 1567997 w 847"/>
              <a:gd name="T1" fmla="*/ 32818887 h 526"/>
              <a:gd name="T2" fmla="*/ 783998 w 847"/>
              <a:gd name="T3" fmla="*/ 25857246 h 526"/>
              <a:gd name="T4" fmla="*/ 392165 w 847"/>
              <a:gd name="T5" fmla="*/ 17901270 h 526"/>
              <a:gd name="T6" fmla="*/ 392165 w 847"/>
              <a:gd name="T7" fmla="*/ 13923292 h 526"/>
              <a:gd name="T8" fmla="*/ 392165 w 847"/>
              <a:gd name="T9" fmla="*/ 12928978 h 526"/>
              <a:gd name="T10" fmla="*/ 2351994 w 847"/>
              <a:gd name="T11" fmla="*/ 12928978 h 526"/>
              <a:gd name="T12" fmla="*/ 2351994 w 847"/>
              <a:gd name="T13" fmla="*/ 11933940 h 526"/>
              <a:gd name="T14" fmla="*/ 3135993 w 847"/>
              <a:gd name="T15" fmla="*/ 6961650 h 526"/>
              <a:gd name="T16" fmla="*/ 3135993 w 847"/>
              <a:gd name="T17" fmla="*/ 10939626 h 526"/>
              <a:gd name="T18" fmla="*/ 3528154 w 847"/>
              <a:gd name="T19" fmla="*/ 11933940 h 526"/>
              <a:gd name="T20" fmla="*/ 4312154 w 847"/>
              <a:gd name="T21" fmla="*/ 8950280 h 526"/>
              <a:gd name="T22" fmla="*/ 5096149 w 847"/>
              <a:gd name="T23" fmla="*/ 8950280 h 526"/>
              <a:gd name="T24" fmla="*/ 6272314 w 847"/>
              <a:gd name="T25" fmla="*/ 0 h 526"/>
              <a:gd name="T26" fmla="*/ 7840309 w 847"/>
              <a:gd name="T27" fmla="*/ 8950280 h 526"/>
              <a:gd name="T28" fmla="*/ 9016142 w 847"/>
              <a:gd name="T29" fmla="*/ 9945311 h 526"/>
              <a:gd name="T30" fmla="*/ 8624309 w 847"/>
              <a:gd name="T31" fmla="*/ 15911918 h 526"/>
              <a:gd name="T32" fmla="*/ 9800131 w 847"/>
              <a:gd name="T33" fmla="*/ 17901270 h 526"/>
              <a:gd name="T34" fmla="*/ 11368137 w 847"/>
              <a:gd name="T35" fmla="*/ 15911918 h 526"/>
              <a:gd name="T36" fmla="*/ 10976298 w 847"/>
              <a:gd name="T37" fmla="*/ 17901270 h 526"/>
              <a:gd name="T38" fmla="*/ 11368137 w 847"/>
              <a:gd name="T39" fmla="*/ 22873552 h 526"/>
              <a:gd name="T40" fmla="*/ 12152471 w 847"/>
              <a:gd name="T41" fmla="*/ 24862932 h 526"/>
              <a:gd name="T42" fmla="*/ 12936450 w 847"/>
              <a:gd name="T43" fmla="*/ 24862932 h 526"/>
              <a:gd name="T44" fmla="*/ 14504451 w 847"/>
              <a:gd name="T45" fmla="*/ 34808253 h 526"/>
              <a:gd name="T46" fmla="*/ 14896284 w 847"/>
              <a:gd name="T47" fmla="*/ 40774849 h 526"/>
              <a:gd name="T48" fmla="*/ 12936450 w 847"/>
              <a:gd name="T49" fmla="*/ 41769163 h 526"/>
              <a:gd name="T50" fmla="*/ 12936450 w 847"/>
              <a:gd name="T51" fmla="*/ 38786220 h 526"/>
              <a:gd name="T52" fmla="*/ 12544289 w 847"/>
              <a:gd name="T53" fmla="*/ 38786220 h 526"/>
              <a:gd name="T54" fmla="*/ 12152471 w 847"/>
              <a:gd name="T55" fmla="*/ 39780535 h 526"/>
              <a:gd name="T56" fmla="*/ 11760304 w 847"/>
              <a:gd name="T57" fmla="*/ 41769163 h 526"/>
              <a:gd name="T58" fmla="*/ 12544289 w 847"/>
              <a:gd name="T59" fmla="*/ 41769163 h 526"/>
              <a:gd name="T60" fmla="*/ 10976298 w 847"/>
              <a:gd name="T61" fmla="*/ 47736524 h 526"/>
              <a:gd name="T62" fmla="*/ 7448142 w 847"/>
              <a:gd name="T63" fmla="*/ 53703830 h 526"/>
              <a:gd name="T64" fmla="*/ 4703988 w 847"/>
              <a:gd name="T65" fmla="*/ 49725863 h 526"/>
              <a:gd name="T66" fmla="*/ 783998 w 847"/>
              <a:gd name="T67" fmla="*/ 43758502 h 526"/>
              <a:gd name="T68" fmla="*/ 1567997 w 847"/>
              <a:gd name="T69" fmla="*/ 33813201 h 5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47"/>
              <a:gd name="T106" fmla="*/ 0 h 526"/>
              <a:gd name="T107" fmla="*/ 847 w 847"/>
              <a:gd name="T108" fmla="*/ 526 h 5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47" h="526">
                <a:moveTo>
                  <a:pt x="88" y="335"/>
                </a:moveTo>
                <a:lnTo>
                  <a:pt x="88" y="319"/>
                </a:lnTo>
                <a:lnTo>
                  <a:pt x="88" y="295"/>
                </a:lnTo>
                <a:lnTo>
                  <a:pt x="48" y="255"/>
                </a:lnTo>
                <a:lnTo>
                  <a:pt x="32" y="255"/>
                </a:lnTo>
                <a:lnTo>
                  <a:pt x="24" y="183"/>
                </a:lnTo>
                <a:lnTo>
                  <a:pt x="24" y="159"/>
                </a:lnTo>
                <a:lnTo>
                  <a:pt x="16" y="143"/>
                </a:lnTo>
                <a:lnTo>
                  <a:pt x="32" y="135"/>
                </a:lnTo>
                <a:lnTo>
                  <a:pt x="32" y="127"/>
                </a:lnTo>
                <a:lnTo>
                  <a:pt x="96" y="111"/>
                </a:lnTo>
                <a:lnTo>
                  <a:pt x="120" y="127"/>
                </a:lnTo>
                <a:lnTo>
                  <a:pt x="128" y="111"/>
                </a:lnTo>
                <a:lnTo>
                  <a:pt x="120" y="111"/>
                </a:lnTo>
                <a:lnTo>
                  <a:pt x="120" y="72"/>
                </a:lnTo>
                <a:lnTo>
                  <a:pt x="160" y="64"/>
                </a:lnTo>
                <a:lnTo>
                  <a:pt x="160" y="88"/>
                </a:lnTo>
                <a:lnTo>
                  <a:pt x="168" y="103"/>
                </a:lnTo>
                <a:lnTo>
                  <a:pt x="176" y="119"/>
                </a:lnTo>
                <a:lnTo>
                  <a:pt x="192" y="119"/>
                </a:lnTo>
                <a:lnTo>
                  <a:pt x="192" y="111"/>
                </a:lnTo>
                <a:lnTo>
                  <a:pt x="232" y="88"/>
                </a:lnTo>
                <a:lnTo>
                  <a:pt x="256" y="88"/>
                </a:lnTo>
                <a:lnTo>
                  <a:pt x="288" y="88"/>
                </a:lnTo>
                <a:lnTo>
                  <a:pt x="328" y="32"/>
                </a:lnTo>
                <a:lnTo>
                  <a:pt x="328" y="0"/>
                </a:lnTo>
                <a:lnTo>
                  <a:pt x="376" y="16"/>
                </a:lnTo>
                <a:lnTo>
                  <a:pt x="424" y="88"/>
                </a:lnTo>
                <a:lnTo>
                  <a:pt x="480" y="88"/>
                </a:lnTo>
                <a:lnTo>
                  <a:pt x="487" y="96"/>
                </a:lnTo>
                <a:lnTo>
                  <a:pt x="487" y="119"/>
                </a:lnTo>
                <a:lnTo>
                  <a:pt x="472" y="151"/>
                </a:lnTo>
                <a:lnTo>
                  <a:pt x="495" y="199"/>
                </a:lnTo>
                <a:lnTo>
                  <a:pt x="535" y="183"/>
                </a:lnTo>
                <a:lnTo>
                  <a:pt x="591" y="159"/>
                </a:lnTo>
                <a:lnTo>
                  <a:pt x="615" y="159"/>
                </a:lnTo>
                <a:lnTo>
                  <a:pt x="607" y="175"/>
                </a:lnTo>
                <a:lnTo>
                  <a:pt x="599" y="175"/>
                </a:lnTo>
                <a:lnTo>
                  <a:pt x="591" y="183"/>
                </a:lnTo>
                <a:lnTo>
                  <a:pt x="631" y="223"/>
                </a:lnTo>
                <a:lnTo>
                  <a:pt x="663" y="223"/>
                </a:lnTo>
                <a:lnTo>
                  <a:pt x="655" y="247"/>
                </a:lnTo>
                <a:lnTo>
                  <a:pt x="711" y="255"/>
                </a:lnTo>
                <a:lnTo>
                  <a:pt x="711" y="247"/>
                </a:lnTo>
                <a:lnTo>
                  <a:pt x="847" y="247"/>
                </a:lnTo>
                <a:lnTo>
                  <a:pt x="807" y="343"/>
                </a:lnTo>
                <a:lnTo>
                  <a:pt x="807" y="383"/>
                </a:lnTo>
                <a:lnTo>
                  <a:pt x="831" y="399"/>
                </a:lnTo>
                <a:lnTo>
                  <a:pt x="831" y="423"/>
                </a:lnTo>
                <a:lnTo>
                  <a:pt x="703" y="415"/>
                </a:lnTo>
                <a:lnTo>
                  <a:pt x="719" y="399"/>
                </a:lnTo>
                <a:lnTo>
                  <a:pt x="711" y="383"/>
                </a:lnTo>
                <a:lnTo>
                  <a:pt x="695" y="391"/>
                </a:lnTo>
                <a:lnTo>
                  <a:pt x="687" y="383"/>
                </a:lnTo>
                <a:lnTo>
                  <a:pt x="671" y="383"/>
                </a:lnTo>
                <a:lnTo>
                  <a:pt x="663" y="391"/>
                </a:lnTo>
                <a:lnTo>
                  <a:pt x="639" y="391"/>
                </a:lnTo>
                <a:lnTo>
                  <a:pt x="647" y="407"/>
                </a:lnTo>
                <a:lnTo>
                  <a:pt x="687" y="407"/>
                </a:lnTo>
                <a:lnTo>
                  <a:pt x="687" y="415"/>
                </a:lnTo>
                <a:lnTo>
                  <a:pt x="599" y="431"/>
                </a:lnTo>
                <a:lnTo>
                  <a:pt x="583" y="463"/>
                </a:lnTo>
                <a:lnTo>
                  <a:pt x="543" y="463"/>
                </a:lnTo>
                <a:lnTo>
                  <a:pt x="408" y="526"/>
                </a:lnTo>
                <a:lnTo>
                  <a:pt x="368" y="526"/>
                </a:lnTo>
                <a:lnTo>
                  <a:pt x="256" y="487"/>
                </a:lnTo>
                <a:lnTo>
                  <a:pt x="192" y="479"/>
                </a:lnTo>
                <a:lnTo>
                  <a:pt x="48" y="431"/>
                </a:lnTo>
                <a:lnTo>
                  <a:pt x="0" y="415"/>
                </a:lnTo>
                <a:lnTo>
                  <a:pt x="88" y="335"/>
                </a:lnTo>
              </a:path>
            </a:pathLst>
          </a:custGeom>
          <a:solidFill>
            <a:schemeClr val="bg2">
              <a:alpha val="60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29"/>
          <p:cNvSpPr>
            <a:spLocks/>
          </p:cNvSpPr>
          <p:nvPr/>
        </p:nvSpPr>
        <p:spPr bwMode="auto">
          <a:xfrm>
            <a:off x="6335347" y="3535425"/>
            <a:ext cx="527796" cy="720298"/>
          </a:xfrm>
          <a:custGeom>
            <a:avLst/>
            <a:gdLst>
              <a:gd name="T0" fmla="*/ 22428090 w 424"/>
              <a:gd name="T1" fmla="*/ 51496000 h 518"/>
              <a:gd name="T2" fmla="*/ 28137176 w 424"/>
              <a:gd name="T3" fmla="*/ 10893336 h 518"/>
              <a:gd name="T4" fmla="*/ 29360593 w 424"/>
              <a:gd name="T5" fmla="*/ 2970714 h 518"/>
              <a:gd name="T6" fmla="*/ 33030771 w 424"/>
              <a:gd name="T7" fmla="*/ 7922619 h 518"/>
              <a:gd name="T8" fmla="*/ 33030771 w 424"/>
              <a:gd name="T9" fmla="*/ 17825725 h 518"/>
              <a:gd name="T10" fmla="*/ 33030771 w 424"/>
              <a:gd name="T11" fmla="*/ 51496000 h 518"/>
              <a:gd name="T12" fmla="*/ 43633117 w 424"/>
              <a:gd name="T13" fmla="*/ 51496000 h 518"/>
              <a:gd name="T14" fmla="*/ 46079926 w 424"/>
              <a:gd name="T15" fmla="*/ 77244307 h 518"/>
              <a:gd name="T16" fmla="*/ 43633117 w 424"/>
              <a:gd name="T17" fmla="*/ 95070053 h 518"/>
              <a:gd name="T18" fmla="*/ 43633117 w 424"/>
              <a:gd name="T19" fmla="*/ 113885987 h 518"/>
              <a:gd name="T20" fmla="*/ 55458867 w 424"/>
              <a:gd name="T21" fmla="*/ 121808562 h 518"/>
              <a:gd name="T22" fmla="*/ 48118757 w 424"/>
              <a:gd name="T23" fmla="*/ 136662922 h 518"/>
              <a:gd name="T24" fmla="*/ 48118757 w 424"/>
              <a:gd name="T25" fmla="*/ 150527749 h 518"/>
              <a:gd name="T26" fmla="*/ 49342174 w 424"/>
              <a:gd name="T27" fmla="*/ 165381891 h 518"/>
              <a:gd name="T28" fmla="*/ 44856510 w 424"/>
              <a:gd name="T29" fmla="*/ 173304603 h 518"/>
              <a:gd name="T30" fmla="*/ 59944602 w 424"/>
              <a:gd name="T31" fmla="*/ 185188178 h 518"/>
              <a:gd name="T32" fmla="*/ 57905653 w 424"/>
              <a:gd name="T33" fmla="*/ 213907475 h 518"/>
              <a:gd name="T34" fmla="*/ 49342174 w 424"/>
              <a:gd name="T35" fmla="*/ 213907475 h 518"/>
              <a:gd name="T36" fmla="*/ 43633117 w 424"/>
              <a:gd name="T37" fmla="*/ 228762272 h 518"/>
              <a:gd name="T38" fmla="*/ 40370822 w 424"/>
              <a:gd name="T39" fmla="*/ 220839670 h 518"/>
              <a:gd name="T40" fmla="*/ 39147429 w 424"/>
              <a:gd name="T41" fmla="*/ 203013979 h 518"/>
              <a:gd name="T42" fmla="*/ 33030771 w 424"/>
              <a:gd name="T43" fmla="*/ 224800644 h 518"/>
              <a:gd name="T44" fmla="*/ 33030771 w 424"/>
              <a:gd name="T45" fmla="*/ 231732893 h 518"/>
              <a:gd name="T46" fmla="*/ 19981610 w 424"/>
              <a:gd name="T47" fmla="*/ 231732893 h 518"/>
              <a:gd name="T48" fmla="*/ 17534825 w 424"/>
              <a:gd name="T49" fmla="*/ 239655495 h 518"/>
              <a:gd name="T50" fmla="*/ 11825741 w 424"/>
              <a:gd name="T51" fmla="*/ 231732893 h 518"/>
              <a:gd name="T52" fmla="*/ 9378944 w 424"/>
              <a:gd name="T53" fmla="*/ 224800644 h 518"/>
              <a:gd name="T54" fmla="*/ 6932482 w 424"/>
              <a:gd name="T55" fmla="*/ 217868230 h 518"/>
              <a:gd name="T56" fmla="*/ 0 w 424"/>
              <a:gd name="T57" fmla="*/ 213907475 h 518"/>
              <a:gd name="T58" fmla="*/ 1223401 w 424"/>
              <a:gd name="T59" fmla="*/ 203013979 h 518"/>
              <a:gd name="T60" fmla="*/ 9378944 w 424"/>
              <a:gd name="T61" fmla="*/ 192120592 h 518"/>
              <a:gd name="T62" fmla="*/ 10602343 w 424"/>
              <a:gd name="T63" fmla="*/ 173304603 h 518"/>
              <a:gd name="T64" fmla="*/ 11825741 w 424"/>
              <a:gd name="T65" fmla="*/ 154488614 h 518"/>
              <a:gd name="T66" fmla="*/ 10602343 w 424"/>
              <a:gd name="T67" fmla="*/ 106953738 h 518"/>
              <a:gd name="T68" fmla="*/ 15495935 w 424"/>
              <a:gd name="T69" fmla="*/ 109924304 h 518"/>
              <a:gd name="T70" fmla="*/ 17534825 w 424"/>
              <a:gd name="T71" fmla="*/ 132701949 h 518"/>
              <a:gd name="T72" fmla="*/ 22428090 w 424"/>
              <a:gd name="T73" fmla="*/ 139633598 h 518"/>
              <a:gd name="T74" fmla="*/ 29360593 w 424"/>
              <a:gd name="T75" fmla="*/ 136662922 h 518"/>
              <a:gd name="T76" fmla="*/ 39147429 w 424"/>
              <a:gd name="T77" fmla="*/ 121808562 h 518"/>
              <a:gd name="T78" fmla="*/ 36700620 w 424"/>
              <a:gd name="T79" fmla="*/ 117846933 h 518"/>
              <a:gd name="T80" fmla="*/ 30583962 w 424"/>
              <a:gd name="T81" fmla="*/ 106953738 h 518"/>
              <a:gd name="T82" fmla="*/ 27321667 w 424"/>
              <a:gd name="T83" fmla="*/ 92098558 h 518"/>
              <a:gd name="T84" fmla="*/ 21205027 w 424"/>
              <a:gd name="T85" fmla="*/ 95070053 h 518"/>
              <a:gd name="T86" fmla="*/ 19981610 w 424"/>
              <a:gd name="T87" fmla="*/ 84176666 h 518"/>
              <a:gd name="T88" fmla="*/ 23651483 w 424"/>
              <a:gd name="T89" fmla="*/ 58428372 h 51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24"/>
              <a:gd name="T136" fmla="*/ 0 h 518"/>
              <a:gd name="T137" fmla="*/ 424 w 424"/>
              <a:gd name="T138" fmla="*/ 518 h 51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24" h="518">
                <a:moveTo>
                  <a:pt x="160" y="127"/>
                </a:moveTo>
                <a:lnTo>
                  <a:pt x="152" y="111"/>
                </a:lnTo>
                <a:lnTo>
                  <a:pt x="192" y="63"/>
                </a:lnTo>
                <a:lnTo>
                  <a:pt x="192" y="24"/>
                </a:lnTo>
                <a:lnTo>
                  <a:pt x="208" y="24"/>
                </a:lnTo>
                <a:lnTo>
                  <a:pt x="200" y="8"/>
                </a:lnTo>
                <a:lnTo>
                  <a:pt x="216" y="0"/>
                </a:lnTo>
                <a:lnTo>
                  <a:pt x="224" y="16"/>
                </a:lnTo>
                <a:lnTo>
                  <a:pt x="240" y="0"/>
                </a:lnTo>
                <a:lnTo>
                  <a:pt x="224" y="40"/>
                </a:lnTo>
                <a:lnTo>
                  <a:pt x="248" y="56"/>
                </a:lnTo>
                <a:lnTo>
                  <a:pt x="224" y="111"/>
                </a:lnTo>
                <a:lnTo>
                  <a:pt x="272" y="127"/>
                </a:lnTo>
                <a:lnTo>
                  <a:pt x="296" y="111"/>
                </a:lnTo>
                <a:lnTo>
                  <a:pt x="336" y="111"/>
                </a:lnTo>
                <a:lnTo>
                  <a:pt x="312" y="167"/>
                </a:lnTo>
                <a:lnTo>
                  <a:pt x="312" y="207"/>
                </a:lnTo>
                <a:lnTo>
                  <a:pt x="296" y="207"/>
                </a:lnTo>
                <a:lnTo>
                  <a:pt x="304" y="239"/>
                </a:lnTo>
                <a:lnTo>
                  <a:pt x="296" y="247"/>
                </a:lnTo>
                <a:lnTo>
                  <a:pt x="320" y="263"/>
                </a:lnTo>
                <a:lnTo>
                  <a:pt x="376" y="263"/>
                </a:lnTo>
                <a:lnTo>
                  <a:pt x="360" y="279"/>
                </a:lnTo>
                <a:lnTo>
                  <a:pt x="328" y="295"/>
                </a:lnTo>
                <a:lnTo>
                  <a:pt x="328" y="311"/>
                </a:lnTo>
                <a:lnTo>
                  <a:pt x="328" y="327"/>
                </a:lnTo>
                <a:lnTo>
                  <a:pt x="328" y="343"/>
                </a:lnTo>
                <a:lnTo>
                  <a:pt x="336" y="359"/>
                </a:lnTo>
                <a:lnTo>
                  <a:pt x="304" y="367"/>
                </a:lnTo>
                <a:lnTo>
                  <a:pt x="304" y="375"/>
                </a:lnTo>
                <a:lnTo>
                  <a:pt x="336" y="375"/>
                </a:lnTo>
                <a:lnTo>
                  <a:pt x="408" y="399"/>
                </a:lnTo>
                <a:lnTo>
                  <a:pt x="424" y="415"/>
                </a:lnTo>
                <a:lnTo>
                  <a:pt x="392" y="463"/>
                </a:lnTo>
                <a:lnTo>
                  <a:pt x="360" y="463"/>
                </a:lnTo>
                <a:lnTo>
                  <a:pt x="336" y="463"/>
                </a:lnTo>
                <a:lnTo>
                  <a:pt x="296" y="486"/>
                </a:lnTo>
                <a:lnTo>
                  <a:pt x="296" y="494"/>
                </a:lnTo>
                <a:lnTo>
                  <a:pt x="280" y="494"/>
                </a:lnTo>
                <a:lnTo>
                  <a:pt x="272" y="478"/>
                </a:lnTo>
                <a:lnTo>
                  <a:pt x="264" y="463"/>
                </a:lnTo>
                <a:lnTo>
                  <a:pt x="264" y="439"/>
                </a:lnTo>
                <a:lnTo>
                  <a:pt x="224" y="447"/>
                </a:lnTo>
                <a:lnTo>
                  <a:pt x="224" y="486"/>
                </a:lnTo>
                <a:lnTo>
                  <a:pt x="232" y="486"/>
                </a:lnTo>
                <a:lnTo>
                  <a:pt x="224" y="502"/>
                </a:lnTo>
                <a:lnTo>
                  <a:pt x="200" y="486"/>
                </a:lnTo>
                <a:lnTo>
                  <a:pt x="136" y="502"/>
                </a:lnTo>
                <a:lnTo>
                  <a:pt x="136" y="510"/>
                </a:lnTo>
                <a:lnTo>
                  <a:pt x="120" y="518"/>
                </a:lnTo>
                <a:lnTo>
                  <a:pt x="96" y="494"/>
                </a:lnTo>
                <a:lnTo>
                  <a:pt x="80" y="502"/>
                </a:lnTo>
                <a:lnTo>
                  <a:pt x="80" y="486"/>
                </a:lnTo>
                <a:lnTo>
                  <a:pt x="64" y="486"/>
                </a:lnTo>
                <a:lnTo>
                  <a:pt x="48" y="486"/>
                </a:lnTo>
                <a:lnTo>
                  <a:pt x="48" y="471"/>
                </a:lnTo>
                <a:lnTo>
                  <a:pt x="0" y="471"/>
                </a:lnTo>
                <a:lnTo>
                  <a:pt x="0" y="463"/>
                </a:lnTo>
                <a:lnTo>
                  <a:pt x="8" y="447"/>
                </a:lnTo>
                <a:lnTo>
                  <a:pt x="8" y="439"/>
                </a:lnTo>
                <a:lnTo>
                  <a:pt x="48" y="407"/>
                </a:lnTo>
                <a:lnTo>
                  <a:pt x="64" y="415"/>
                </a:lnTo>
                <a:lnTo>
                  <a:pt x="64" y="383"/>
                </a:lnTo>
                <a:lnTo>
                  <a:pt x="72" y="375"/>
                </a:lnTo>
                <a:lnTo>
                  <a:pt x="56" y="359"/>
                </a:lnTo>
                <a:lnTo>
                  <a:pt x="80" y="335"/>
                </a:lnTo>
                <a:lnTo>
                  <a:pt x="80" y="247"/>
                </a:lnTo>
                <a:lnTo>
                  <a:pt x="72" y="231"/>
                </a:lnTo>
                <a:lnTo>
                  <a:pt x="96" y="223"/>
                </a:lnTo>
                <a:lnTo>
                  <a:pt x="104" y="239"/>
                </a:lnTo>
                <a:lnTo>
                  <a:pt x="120" y="255"/>
                </a:lnTo>
                <a:lnTo>
                  <a:pt x="120" y="287"/>
                </a:lnTo>
                <a:lnTo>
                  <a:pt x="128" y="303"/>
                </a:lnTo>
                <a:lnTo>
                  <a:pt x="152" y="303"/>
                </a:lnTo>
                <a:lnTo>
                  <a:pt x="192" y="287"/>
                </a:lnTo>
                <a:lnTo>
                  <a:pt x="200" y="295"/>
                </a:lnTo>
                <a:lnTo>
                  <a:pt x="224" y="287"/>
                </a:lnTo>
                <a:lnTo>
                  <a:pt x="264" y="263"/>
                </a:lnTo>
                <a:lnTo>
                  <a:pt x="264" y="255"/>
                </a:lnTo>
                <a:lnTo>
                  <a:pt x="248" y="255"/>
                </a:lnTo>
                <a:lnTo>
                  <a:pt x="240" y="247"/>
                </a:lnTo>
                <a:lnTo>
                  <a:pt x="208" y="231"/>
                </a:lnTo>
                <a:lnTo>
                  <a:pt x="216" y="215"/>
                </a:lnTo>
                <a:lnTo>
                  <a:pt x="184" y="199"/>
                </a:lnTo>
                <a:lnTo>
                  <a:pt x="160" y="215"/>
                </a:lnTo>
                <a:lnTo>
                  <a:pt x="144" y="207"/>
                </a:lnTo>
                <a:lnTo>
                  <a:pt x="152" y="199"/>
                </a:lnTo>
                <a:lnTo>
                  <a:pt x="136" y="183"/>
                </a:lnTo>
                <a:lnTo>
                  <a:pt x="152" y="151"/>
                </a:lnTo>
                <a:lnTo>
                  <a:pt x="160" y="127"/>
                </a:lnTo>
              </a:path>
            </a:pathLst>
          </a:custGeom>
          <a:solidFill>
            <a:srgbClr val="99330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0"/>
          <p:cNvSpPr>
            <a:spLocks/>
          </p:cNvSpPr>
          <p:nvPr/>
        </p:nvSpPr>
        <p:spPr bwMode="auto">
          <a:xfrm>
            <a:off x="6002091" y="3370833"/>
            <a:ext cx="345097" cy="387853"/>
          </a:xfrm>
          <a:custGeom>
            <a:avLst/>
            <a:gdLst>
              <a:gd name="T0" fmla="*/ 3926551 w 279"/>
              <a:gd name="T1" fmla="*/ 2974512 h 279"/>
              <a:gd name="T2" fmla="*/ 3926551 w 279"/>
              <a:gd name="T3" fmla="*/ 991744 h 279"/>
              <a:gd name="T4" fmla="*/ 4319368 w 279"/>
              <a:gd name="T5" fmla="*/ 0 h 279"/>
              <a:gd name="T6" fmla="*/ 4711858 w 279"/>
              <a:gd name="T7" fmla="*/ 4957275 h 279"/>
              <a:gd name="T8" fmla="*/ 5104679 w 279"/>
              <a:gd name="T9" fmla="*/ 4957275 h 279"/>
              <a:gd name="T10" fmla="*/ 5104679 w 279"/>
              <a:gd name="T11" fmla="*/ 4957275 h 279"/>
              <a:gd name="T12" fmla="*/ 5104679 w 279"/>
              <a:gd name="T13" fmla="*/ 7931791 h 279"/>
              <a:gd name="T14" fmla="*/ 4711858 w 279"/>
              <a:gd name="T15" fmla="*/ 7931791 h 279"/>
              <a:gd name="T16" fmla="*/ 4319368 w 279"/>
              <a:gd name="T17" fmla="*/ 8923529 h 279"/>
              <a:gd name="T18" fmla="*/ 3926551 w 279"/>
              <a:gd name="T19" fmla="*/ 11898046 h 279"/>
              <a:gd name="T20" fmla="*/ 3926551 w 279"/>
              <a:gd name="T21" fmla="*/ 10906295 h 279"/>
              <a:gd name="T22" fmla="*/ 3926551 w 279"/>
              <a:gd name="T23" fmla="*/ 11898046 h 279"/>
              <a:gd name="T24" fmla="*/ 3141240 w 279"/>
              <a:gd name="T25" fmla="*/ 12889778 h 279"/>
              <a:gd name="T26" fmla="*/ 3534064 w 279"/>
              <a:gd name="T27" fmla="*/ 14872547 h 279"/>
              <a:gd name="T28" fmla="*/ 3141240 w 279"/>
              <a:gd name="T29" fmla="*/ 16855313 h 279"/>
              <a:gd name="T30" fmla="*/ 2355931 w 279"/>
              <a:gd name="T31" fmla="*/ 17847058 h 279"/>
              <a:gd name="T32" fmla="*/ 2355931 w 279"/>
              <a:gd name="T33" fmla="*/ 23796093 h 279"/>
              <a:gd name="T34" fmla="*/ 2355931 w 279"/>
              <a:gd name="T35" fmla="*/ 23796093 h 279"/>
              <a:gd name="T36" fmla="*/ 1570620 w 279"/>
              <a:gd name="T37" fmla="*/ 28753376 h 279"/>
              <a:gd name="T38" fmla="*/ 1570620 w 279"/>
              <a:gd name="T39" fmla="*/ 26770590 h 279"/>
              <a:gd name="T40" fmla="*/ 1178131 w 279"/>
              <a:gd name="T41" fmla="*/ 23796093 h 279"/>
              <a:gd name="T42" fmla="*/ 785311 w 279"/>
              <a:gd name="T43" fmla="*/ 23796093 h 279"/>
              <a:gd name="T44" fmla="*/ 392821 w 279"/>
              <a:gd name="T45" fmla="*/ 21813313 h 279"/>
              <a:gd name="T46" fmla="*/ 392821 w 279"/>
              <a:gd name="T47" fmla="*/ 17847058 h 279"/>
              <a:gd name="T48" fmla="*/ 392821 w 279"/>
              <a:gd name="T49" fmla="*/ 15864305 h 279"/>
              <a:gd name="T50" fmla="*/ 0 w 279"/>
              <a:gd name="T51" fmla="*/ 14872547 h 279"/>
              <a:gd name="T52" fmla="*/ 392821 w 279"/>
              <a:gd name="T53" fmla="*/ 11898046 h 279"/>
              <a:gd name="T54" fmla="*/ 392821 w 279"/>
              <a:gd name="T55" fmla="*/ 11898046 h 279"/>
              <a:gd name="T56" fmla="*/ 785311 w 279"/>
              <a:gd name="T57" fmla="*/ 11898046 h 279"/>
              <a:gd name="T58" fmla="*/ 1570620 w 279"/>
              <a:gd name="T59" fmla="*/ 11898046 h 279"/>
              <a:gd name="T60" fmla="*/ 1570620 w 279"/>
              <a:gd name="T61" fmla="*/ 11898046 h 279"/>
              <a:gd name="T62" fmla="*/ 1570620 w 279"/>
              <a:gd name="T63" fmla="*/ 8923529 h 279"/>
              <a:gd name="T64" fmla="*/ 1963442 w 279"/>
              <a:gd name="T65" fmla="*/ 6940765 h 279"/>
              <a:gd name="T66" fmla="*/ 2355931 w 279"/>
              <a:gd name="T67" fmla="*/ 7931791 h 279"/>
              <a:gd name="T68" fmla="*/ 2748753 w 279"/>
              <a:gd name="T69" fmla="*/ 4957275 h 279"/>
              <a:gd name="T70" fmla="*/ 2355931 w 279"/>
              <a:gd name="T71" fmla="*/ 4957275 h 279"/>
              <a:gd name="T72" fmla="*/ 2748753 w 279"/>
              <a:gd name="T73" fmla="*/ 991744 h 279"/>
              <a:gd name="T74" fmla="*/ 3141240 w 279"/>
              <a:gd name="T75" fmla="*/ 1982770 h 279"/>
              <a:gd name="T76" fmla="*/ 3926551 w 279"/>
              <a:gd name="T77" fmla="*/ 2974512 h 27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279"/>
              <a:gd name="T118" fmla="*/ 0 h 279"/>
              <a:gd name="T119" fmla="*/ 279 w 279"/>
              <a:gd name="T120" fmla="*/ 279 h 27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279" h="279">
                <a:moveTo>
                  <a:pt x="200" y="32"/>
                </a:moveTo>
                <a:lnTo>
                  <a:pt x="208" y="8"/>
                </a:lnTo>
                <a:lnTo>
                  <a:pt x="239" y="0"/>
                </a:lnTo>
                <a:lnTo>
                  <a:pt x="263" y="56"/>
                </a:lnTo>
                <a:lnTo>
                  <a:pt x="279" y="48"/>
                </a:lnTo>
                <a:lnTo>
                  <a:pt x="279" y="56"/>
                </a:lnTo>
                <a:lnTo>
                  <a:pt x="279" y="72"/>
                </a:lnTo>
                <a:lnTo>
                  <a:pt x="263" y="72"/>
                </a:lnTo>
                <a:lnTo>
                  <a:pt x="231" y="88"/>
                </a:lnTo>
                <a:lnTo>
                  <a:pt x="208" y="112"/>
                </a:lnTo>
                <a:lnTo>
                  <a:pt x="208" y="104"/>
                </a:lnTo>
                <a:lnTo>
                  <a:pt x="200" y="120"/>
                </a:lnTo>
                <a:lnTo>
                  <a:pt x="184" y="128"/>
                </a:lnTo>
                <a:lnTo>
                  <a:pt x="192" y="144"/>
                </a:lnTo>
                <a:lnTo>
                  <a:pt x="176" y="168"/>
                </a:lnTo>
                <a:lnTo>
                  <a:pt x="136" y="183"/>
                </a:lnTo>
                <a:lnTo>
                  <a:pt x="136" y="231"/>
                </a:lnTo>
                <a:lnTo>
                  <a:pt x="120" y="231"/>
                </a:lnTo>
                <a:lnTo>
                  <a:pt x="96" y="279"/>
                </a:lnTo>
                <a:lnTo>
                  <a:pt x="72" y="263"/>
                </a:lnTo>
                <a:lnTo>
                  <a:pt x="64" y="231"/>
                </a:lnTo>
                <a:lnTo>
                  <a:pt x="56" y="231"/>
                </a:lnTo>
                <a:lnTo>
                  <a:pt x="32" y="215"/>
                </a:lnTo>
                <a:lnTo>
                  <a:pt x="16" y="176"/>
                </a:lnTo>
                <a:lnTo>
                  <a:pt x="24" y="160"/>
                </a:lnTo>
                <a:lnTo>
                  <a:pt x="0" y="144"/>
                </a:lnTo>
                <a:lnTo>
                  <a:pt x="24" y="112"/>
                </a:lnTo>
                <a:lnTo>
                  <a:pt x="32" y="120"/>
                </a:lnTo>
                <a:lnTo>
                  <a:pt x="56" y="112"/>
                </a:lnTo>
                <a:lnTo>
                  <a:pt x="72" y="120"/>
                </a:lnTo>
                <a:lnTo>
                  <a:pt x="88" y="120"/>
                </a:lnTo>
                <a:lnTo>
                  <a:pt x="88" y="88"/>
                </a:lnTo>
                <a:lnTo>
                  <a:pt x="104" y="64"/>
                </a:lnTo>
                <a:lnTo>
                  <a:pt x="128" y="72"/>
                </a:lnTo>
                <a:lnTo>
                  <a:pt x="144" y="56"/>
                </a:lnTo>
                <a:lnTo>
                  <a:pt x="136" y="48"/>
                </a:lnTo>
                <a:lnTo>
                  <a:pt x="144" y="8"/>
                </a:lnTo>
                <a:lnTo>
                  <a:pt x="176" y="24"/>
                </a:lnTo>
                <a:lnTo>
                  <a:pt x="200" y="32"/>
                </a:lnTo>
              </a:path>
            </a:pathLst>
          </a:custGeom>
          <a:solidFill>
            <a:srgbClr val="FF00FF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2"/>
          <p:cNvSpPr>
            <a:spLocks/>
          </p:cNvSpPr>
          <p:nvPr/>
        </p:nvSpPr>
        <p:spPr bwMode="auto">
          <a:xfrm>
            <a:off x="5648536" y="2637498"/>
            <a:ext cx="827218" cy="831113"/>
          </a:xfrm>
          <a:custGeom>
            <a:avLst/>
            <a:gdLst>
              <a:gd name="T0" fmla="*/ 5008048 w 671"/>
              <a:gd name="T1" fmla="*/ 4903778 h 599"/>
              <a:gd name="T2" fmla="*/ 5393426 w 671"/>
              <a:gd name="T3" fmla="*/ 15692225 h 599"/>
              <a:gd name="T4" fmla="*/ 5778816 w 671"/>
              <a:gd name="T5" fmla="*/ 25499070 h 599"/>
              <a:gd name="T6" fmla="*/ 6549254 w 671"/>
              <a:gd name="T7" fmla="*/ 24518876 h 599"/>
              <a:gd name="T8" fmla="*/ 6549254 w 671"/>
              <a:gd name="T9" fmla="*/ 27460861 h 599"/>
              <a:gd name="T10" fmla="*/ 7319702 w 671"/>
              <a:gd name="T11" fmla="*/ 28441750 h 599"/>
              <a:gd name="T12" fmla="*/ 6934315 w 671"/>
              <a:gd name="T13" fmla="*/ 33345547 h 599"/>
              <a:gd name="T14" fmla="*/ 8475526 w 671"/>
              <a:gd name="T15" fmla="*/ 35306616 h 599"/>
              <a:gd name="T16" fmla="*/ 8860586 w 671"/>
              <a:gd name="T17" fmla="*/ 34325700 h 599"/>
              <a:gd name="T18" fmla="*/ 10016416 w 671"/>
              <a:gd name="T19" fmla="*/ 39229491 h 599"/>
              <a:gd name="T20" fmla="*/ 11172239 w 671"/>
              <a:gd name="T21" fmla="*/ 39229491 h 599"/>
              <a:gd name="T22" fmla="*/ 11172239 w 671"/>
              <a:gd name="T23" fmla="*/ 48056128 h 599"/>
              <a:gd name="T24" fmla="*/ 11172239 w 671"/>
              <a:gd name="T25" fmla="*/ 51979002 h 599"/>
              <a:gd name="T26" fmla="*/ 11557300 w 671"/>
              <a:gd name="T27" fmla="*/ 54921723 h 599"/>
              <a:gd name="T28" fmla="*/ 11172239 w 671"/>
              <a:gd name="T29" fmla="*/ 57863749 h 599"/>
              <a:gd name="T30" fmla="*/ 11172239 w 671"/>
              <a:gd name="T31" fmla="*/ 58844583 h 599"/>
              <a:gd name="T32" fmla="*/ 10016416 w 671"/>
              <a:gd name="T33" fmla="*/ 60805652 h 599"/>
              <a:gd name="T34" fmla="*/ 10016416 w 671"/>
              <a:gd name="T35" fmla="*/ 58844583 h 599"/>
              <a:gd name="T36" fmla="*/ 9245974 w 671"/>
              <a:gd name="T37" fmla="*/ 52959918 h 599"/>
              <a:gd name="T38" fmla="*/ 8860586 w 671"/>
              <a:gd name="T39" fmla="*/ 55902584 h 599"/>
              <a:gd name="T40" fmla="*/ 7704751 w 671"/>
              <a:gd name="T41" fmla="*/ 53940834 h 599"/>
              <a:gd name="T42" fmla="*/ 6163873 w 671"/>
              <a:gd name="T43" fmla="*/ 52959918 h 599"/>
              <a:gd name="T44" fmla="*/ 5778816 w 671"/>
              <a:gd name="T45" fmla="*/ 52959918 h 599"/>
              <a:gd name="T46" fmla="*/ 5393426 w 671"/>
              <a:gd name="T47" fmla="*/ 54921723 h 599"/>
              <a:gd name="T48" fmla="*/ 3852542 w 671"/>
              <a:gd name="T49" fmla="*/ 50017905 h 599"/>
              <a:gd name="T50" fmla="*/ 3082100 w 671"/>
              <a:gd name="T51" fmla="*/ 48056128 h 599"/>
              <a:gd name="T52" fmla="*/ 2311330 w 671"/>
              <a:gd name="T53" fmla="*/ 49037044 h 599"/>
              <a:gd name="T54" fmla="*/ 2696713 w 671"/>
              <a:gd name="T55" fmla="*/ 46095058 h 599"/>
              <a:gd name="T56" fmla="*/ 2696713 w 671"/>
              <a:gd name="T57" fmla="*/ 39229491 h 599"/>
              <a:gd name="T58" fmla="*/ 2311330 w 671"/>
              <a:gd name="T59" fmla="*/ 35306616 h 599"/>
              <a:gd name="T60" fmla="*/ 1155828 w 671"/>
              <a:gd name="T61" fmla="*/ 37268421 h 599"/>
              <a:gd name="T62" fmla="*/ 385385 w 671"/>
              <a:gd name="T63" fmla="*/ 33345547 h 599"/>
              <a:gd name="T64" fmla="*/ 385385 w 671"/>
              <a:gd name="T65" fmla="*/ 29421937 h 599"/>
              <a:gd name="T66" fmla="*/ 385385 w 671"/>
              <a:gd name="T67" fmla="*/ 20595294 h 599"/>
              <a:gd name="T68" fmla="*/ 2696713 w 671"/>
              <a:gd name="T69" fmla="*/ 10788445 h 599"/>
              <a:gd name="T70" fmla="*/ 4237602 w 671"/>
              <a:gd name="T71" fmla="*/ 0 h 59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71"/>
              <a:gd name="T109" fmla="*/ 0 h 599"/>
              <a:gd name="T110" fmla="*/ 671 w 671"/>
              <a:gd name="T111" fmla="*/ 599 h 59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71" h="599">
                <a:moveTo>
                  <a:pt x="248" y="0"/>
                </a:moveTo>
                <a:lnTo>
                  <a:pt x="272" y="48"/>
                </a:lnTo>
                <a:lnTo>
                  <a:pt x="272" y="104"/>
                </a:lnTo>
                <a:lnTo>
                  <a:pt x="304" y="160"/>
                </a:lnTo>
                <a:lnTo>
                  <a:pt x="296" y="240"/>
                </a:lnTo>
                <a:lnTo>
                  <a:pt x="328" y="256"/>
                </a:lnTo>
                <a:lnTo>
                  <a:pt x="328" y="248"/>
                </a:lnTo>
                <a:lnTo>
                  <a:pt x="368" y="248"/>
                </a:lnTo>
                <a:lnTo>
                  <a:pt x="368" y="264"/>
                </a:lnTo>
                <a:lnTo>
                  <a:pt x="376" y="272"/>
                </a:lnTo>
                <a:lnTo>
                  <a:pt x="384" y="264"/>
                </a:lnTo>
                <a:lnTo>
                  <a:pt x="408" y="288"/>
                </a:lnTo>
                <a:lnTo>
                  <a:pt x="376" y="319"/>
                </a:lnTo>
                <a:lnTo>
                  <a:pt x="392" y="335"/>
                </a:lnTo>
                <a:lnTo>
                  <a:pt x="400" y="335"/>
                </a:lnTo>
                <a:lnTo>
                  <a:pt x="480" y="351"/>
                </a:lnTo>
                <a:lnTo>
                  <a:pt x="472" y="343"/>
                </a:lnTo>
                <a:lnTo>
                  <a:pt x="504" y="343"/>
                </a:lnTo>
                <a:lnTo>
                  <a:pt x="535" y="391"/>
                </a:lnTo>
                <a:lnTo>
                  <a:pt x="567" y="391"/>
                </a:lnTo>
                <a:lnTo>
                  <a:pt x="583" y="399"/>
                </a:lnTo>
                <a:lnTo>
                  <a:pt x="639" y="391"/>
                </a:lnTo>
                <a:lnTo>
                  <a:pt x="671" y="415"/>
                </a:lnTo>
                <a:lnTo>
                  <a:pt x="647" y="479"/>
                </a:lnTo>
                <a:lnTo>
                  <a:pt x="655" y="495"/>
                </a:lnTo>
                <a:lnTo>
                  <a:pt x="639" y="511"/>
                </a:lnTo>
                <a:lnTo>
                  <a:pt x="639" y="535"/>
                </a:lnTo>
                <a:lnTo>
                  <a:pt x="655" y="543"/>
                </a:lnTo>
                <a:lnTo>
                  <a:pt x="647" y="559"/>
                </a:lnTo>
                <a:lnTo>
                  <a:pt x="631" y="567"/>
                </a:lnTo>
                <a:lnTo>
                  <a:pt x="631" y="583"/>
                </a:lnTo>
                <a:lnTo>
                  <a:pt x="639" y="583"/>
                </a:lnTo>
                <a:lnTo>
                  <a:pt x="615" y="599"/>
                </a:lnTo>
                <a:lnTo>
                  <a:pt x="567" y="599"/>
                </a:lnTo>
                <a:lnTo>
                  <a:pt x="567" y="583"/>
                </a:lnTo>
                <a:lnTo>
                  <a:pt x="567" y="575"/>
                </a:lnTo>
                <a:lnTo>
                  <a:pt x="551" y="583"/>
                </a:lnTo>
                <a:lnTo>
                  <a:pt x="527" y="527"/>
                </a:lnTo>
                <a:lnTo>
                  <a:pt x="496" y="535"/>
                </a:lnTo>
                <a:lnTo>
                  <a:pt x="488" y="559"/>
                </a:lnTo>
                <a:lnTo>
                  <a:pt x="464" y="551"/>
                </a:lnTo>
                <a:lnTo>
                  <a:pt x="432" y="535"/>
                </a:lnTo>
                <a:lnTo>
                  <a:pt x="424" y="559"/>
                </a:lnTo>
                <a:lnTo>
                  <a:pt x="360" y="527"/>
                </a:lnTo>
                <a:lnTo>
                  <a:pt x="352" y="519"/>
                </a:lnTo>
                <a:lnTo>
                  <a:pt x="328" y="527"/>
                </a:lnTo>
                <a:lnTo>
                  <a:pt x="328" y="511"/>
                </a:lnTo>
                <a:lnTo>
                  <a:pt x="304" y="543"/>
                </a:lnTo>
                <a:lnTo>
                  <a:pt x="288" y="543"/>
                </a:lnTo>
                <a:lnTo>
                  <a:pt x="208" y="503"/>
                </a:lnTo>
                <a:lnTo>
                  <a:pt x="176" y="503"/>
                </a:lnTo>
                <a:lnTo>
                  <a:pt x="168" y="479"/>
                </a:lnTo>
                <a:lnTo>
                  <a:pt x="152" y="479"/>
                </a:lnTo>
                <a:lnTo>
                  <a:pt x="136" y="487"/>
                </a:lnTo>
                <a:lnTo>
                  <a:pt x="136" y="479"/>
                </a:lnTo>
                <a:lnTo>
                  <a:pt x="152" y="455"/>
                </a:lnTo>
                <a:lnTo>
                  <a:pt x="160" y="415"/>
                </a:lnTo>
                <a:lnTo>
                  <a:pt x="144" y="391"/>
                </a:lnTo>
                <a:lnTo>
                  <a:pt x="168" y="375"/>
                </a:lnTo>
                <a:lnTo>
                  <a:pt x="136" y="351"/>
                </a:lnTo>
                <a:lnTo>
                  <a:pt x="80" y="383"/>
                </a:lnTo>
                <a:lnTo>
                  <a:pt x="64" y="367"/>
                </a:lnTo>
                <a:lnTo>
                  <a:pt x="56" y="343"/>
                </a:lnTo>
                <a:lnTo>
                  <a:pt x="8" y="327"/>
                </a:lnTo>
                <a:lnTo>
                  <a:pt x="0" y="303"/>
                </a:lnTo>
                <a:lnTo>
                  <a:pt x="8" y="295"/>
                </a:lnTo>
                <a:lnTo>
                  <a:pt x="0" y="248"/>
                </a:lnTo>
                <a:lnTo>
                  <a:pt x="32" y="208"/>
                </a:lnTo>
                <a:lnTo>
                  <a:pt x="160" y="120"/>
                </a:lnTo>
                <a:lnTo>
                  <a:pt x="160" y="104"/>
                </a:lnTo>
                <a:lnTo>
                  <a:pt x="232" y="24"/>
                </a:lnTo>
                <a:lnTo>
                  <a:pt x="248" y="0"/>
                </a:lnTo>
              </a:path>
            </a:pathLst>
          </a:custGeom>
          <a:solidFill>
            <a:srgbClr val="FF00FF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7453529" y="4014538"/>
            <a:ext cx="702035" cy="338964"/>
          </a:xfrm>
          <a:custGeom>
            <a:avLst/>
            <a:gdLst>
              <a:gd name="T0" fmla="*/ 0 w 567"/>
              <a:gd name="T1" fmla="*/ 9203410 h 247"/>
              <a:gd name="T2" fmla="*/ 789958 w 567"/>
              <a:gd name="T3" fmla="*/ 6442388 h 247"/>
              <a:gd name="T4" fmla="*/ 789958 w 567"/>
              <a:gd name="T5" fmla="*/ 9203410 h 247"/>
              <a:gd name="T6" fmla="*/ 1184769 w 567"/>
              <a:gd name="T7" fmla="*/ 8283070 h 247"/>
              <a:gd name="T8" fmla="*/ 2369538 w 567"/>
              <a:gd name="T9" fmla="*/ 4601705 h 247"/>
              <a:gd name="T10" fmla="*/ 3159495 w 567"/>
              <a:gd name="T11" fmla="*/ 2761026 h 247"/>
              <a:gd name="T12" fmla="*/ 3159495 w 567"/>
              <a:gd name="T13" fmla="*/ 4601705 h 247"/>
              <a:gd name="T14" fmla="*/ 3554309 w 567"/>
              <a:gd name="T15" fmla="*/ 4601705 h 247"/>
              <a:gd name="T16" fmla="*/ 3554309 w 567"/>
              <a:gd name="T17" fmla="*/ 6442388 h 247"/>
              <a:gd name="T18" fmla="*/ 3949119 w 567"/>
              <a:gd name="T19" fmla="*/ 4601705 h 247"/>
              <a:gd name="T20" fmla="*/ 3554309 w 567"/>
              <a:gd name="T21" fmla="*/ 2761026 h 247"/>
              <a:gd name="T22" fmla="*/ 4739077 w 567"/>
              <a:gd name="T23" fmla="*/ 920342 h 247"/>
              <a:gd name="T24" fmla="*/ 5133887 w 567"/>
              <a:gd name="T25" fmla="*/ 0 h 247"/>
              <a:gd name="T26" fmla="*/ 5529035 w 567"/>
              <a:gd name="T27" fmla="*/ 1840684 h 247"/>
              <a:gd name="T28" fmla="*/ 6318657 w 567"/>
              <a:gd name="T29" fmla="*/ 2761026 h 247"/>
              <a:gd name="T30" fmla="*/ 6318657 w 567"/>
              <a:gd name="T31" fmla="*/ 9203410 h 247"/>
              <a:gd name="T32" fmla="*/ 6713795 w 567"/>
              <a:gd name="T33" fmla="*/ 9203410 h 247"/>
              <a:gd name="T34" fmla="*/ 7108612 w 567"/>
              <a:gd name="T35" fmla="*/ 11044090 h 247"/>
              <a:gd name="T36" fmla="*/ 7898572 w 567"/>
              <a:gd name="T37" fmla="*/ 11044090 h 247"/>
              <a:gd name="T38" fmla="*/ 7898572 w 567"/>
              <a:gd name="T39" fmla="*/ 9203410 h 247"/>
              <a:gd name="T40" fmla="*/ 8688199 w 567"/>
              <a:gd name="T41" fmla="*/ 6442388 h 247"/>
              <a:gd name="T42" fmla="*/ 9478154 w 567"/>
              <a:gd name="T43" fmla="*/ 9203410 h 247"/>
              <a:gd name="T44" fmla="*/ 10267775 w 567"/>
              <a:gd name="T45" fmla="*/ 9203410 h 247"/>
              <a:gd name="T46" fmla="*/ 10267775 w 567"/>
              <a:gd name="T47" fmla="*/ 22088180 h 247"/>
              <a:gd name="T48" fmla="*/ 9083337 w 567"/>
              <a:gd name="T49" fmla="*/ 22088180 h 247"/>
              <a:gd name="T50" fmla="*/ 9083337 w 567"/>
              <a:gd name="T51" fmla="*/ 22088180 h 247"/>
              <a:gd name="T52" fmla="*/ 8688199 w 567"/>
              <a:gd name="T53" fmla="*/ 22088180 h 247"/>
              <a:gd name="T54" fmla="*/ 8688199 w 567"/>
              <a:gd name="T55" fmla="*/ 20247513 h 247"/>
              <a:gd name="T56" fmla="*/ 8688199 w 567"/>
              <a:gd name="T57" fmla="*/ 18406820 h 247"/>
              <a:gd name="T58" fmla="*/ 7898572 w 567"/>
              <a:gd name="T59" fmla="*/ 18406820 h 247"/>
              <a:gd name="T60" fmla="*/ 7898572 w 567"/>
              <a:gd name="T61" fmla="*/ 15645793 h 247"/>
              <a:gd name="T62" fmla="*/ 7503422 w 567"/>
              <a:gd name="T63" fmla="*/ 14725460 h 247"/>
              <a:gd name="T64" fmla="*/ 7503422 w 567"/>
              <a:gd name="T65" fmla="*/ 12884777 h 247"/>
              <a:gd name="T66" fmla="*/ 7108612 w 567"/>
              <a:gd name="T67" fmla="*/ 12884777 h 247"/>
              <a:gd name="T68" fmla="*/ 6713795 w 567"/>
              <a:gd name="T69" fmla="*/ 13805110 h 247"/>
              <a:gd name="T70" fmla="*/ 5529035 w 567"/>
              <a:gd name="T71" fmla="*/ 14725460 h 247"/>
              <a:gd name="T72" fmla="*/ 4739077 w 567"/>
              <a:gd name="T73" fmla="*/ 21167833 h 247"/>
              <a:gd name="T74" fmla="*/ 4344266 w 567"/>
              <a:gd name="T75" fmla="*/ 19327153 h 247"/>
              <a:gd name="T76" fmla="*/ 3949119 w 567"/>
              <a:gd name="T77" fmla="*/ 19327153 h 247"/>
              <a:gd name="T78" fmla="*/ 3554309 w 567"/>
              <a:gd name="T79" fmla="*/ 17486473 h 247"/>
              <a:gd name="T80" fmla="*/ 3554309 w 567"/>
              <a:gd name="T81" fmla="*/ 12884777 h 247"/>
              <a:gd name="T82" fmla="*/ 2764350 w 567"/>
              <a:gd name="T83" fmla="*/ 12884777 h 247"/>
              <a:gd name="T84" fmla="*/ 2369538 w 567"/>
              <a:gd name="T85" fmla="*/ 17486473 h 247"/>
              <a:gd name="T86" fmla="*/ 1579581 w 567"/>
              <a:gd name="T87" fmla="*/ 19327153 h 247"/>
              <a:gd name="T88" fmla="*/ 789958 w 567"/>
              <a:gd name="T89" fmla="*/ 16566140 h 247"/>
              <a:gd name="T90" fmla="*/ 394813 w 567"/>
              <a:gd name="T91" fmla="*/ 13805110 h 247"/>
              <a:gd name="T92" fmla="*/ 0 w 567"/>
              <a:gd name="T93" fmla="*/ 9203410 h 24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67"/>
              <a:gd name="T142" fmla="*/ 0 h 247"/>
              <a:gd name="T143" fmla="*/ 567 w 567"/>
              <a:gd name="T144" fmla="*/ 247 h 24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67" h="247">
                <a:moveTo>
                  <a:pt x="0" y="96"/>
                </a:moveTo>
                <a:lnTo>
                  <a:pt x="40" y="72"/>
                </a:lnTo>
                <a:lnTo>
                  <a:pt x="40" y="96"/>
                </a:lnTo>
                <a:lnTo>
                  <a:pt x="64" y="88"/>
                </a:lnTo>
                <a:lnTo>
                  <a:pt x="120" y="48"/>
                </a:lnTo>
                <a:lnTo>
                  <a:pt x="168" y="40"/>
                </a:lnTo>
                <a:lnTo>
                  <a:pt x="176" y="56"/>
                </a:lnTo>
                <a:lnTo>
                  <a:pt x="192" y="48"/>
                </a:lnTo>
                <a:lnTo>
                  <a:pt x="192" y="64"/>
                </a:lnTo>
                <a:lnTo>
                  <a:pt x="224" y="48"/>
                </a:lnTo>
                <a:lnTo>
                  <a:pt x="192" y="40"/>
                </a:lnTo>
                <a:lnTo>
                  <a:pt x="256" y="8"/>
                </a:lnTo>
                <a:lnTo>
                  <a:pt x="288" y="0"/>
                </a:lnTo>
                <a:lnTo>
                  <a:pt x="304" y="24"/>
                </a:lnTo>
                <a:lnTo>
                  <a:pt x="335" y="32"/>
                </a:lnTo>
                <a:lnTo>
                  <a:pt x="343" y="96"/>
                </a:lnTo>
                <a:lnTo>
                  <a:pt x="367" y="96"/>
                </a:lnTo>
                <a:lnTo>
                  <a:pt x="383" y="120"/>
                </a:lnTo>
                <a:lnTo>
                  <a:pt x="439" y="120"/>
                </a:lnTo>
                <a:lnTo>
                  <a:pt x="439" y="96"/>
                </a:lnTo>
                <a:lnTo>
                  <a:pt x="471" y="72"/>
                </a:lnTo>
                <a:lnTo>
                  <a:pt x="511" y="104"/>
                </a:lnTo>
                <a:lnTo>
                  <a:pt x="559" y="104"/>
                </a:lnTo>
                <a:lnTo>
                  <a:pt x="567" y="239"/>
                </a:lnTo>
                <a:lnTo>
                  <a:pt x="487" y="239"/>
                </a:lnTo>
                <a:lnTo>
                  <a:pt x="503" y="247"/>
                </a:lnTo>
                <a:lnTo>
                  <a:pt x="479" y="239"/>
                </a:lnTo>
                <a:lnTo>
                  <a:pt x="479" y="223"/>
                </a:lnTo>
                <a:lnTo>
                  <a:pt x="471" y="207"/>
                </a:lnTo>
                <a:lnTo>
                  <a:pt x="439" y="199"/>
                </a:lnTo>
                <a:lnTo>
                  <a:pt x="439" y="175"/>
                </a:lnTo>
                <a:lnTo>
                  <a:pt x="415" y="159"/>
                </a:lnTo>
                <a:lnTo>
                  <a:pt x="407" y="135"/>
                </a:lnTo>
                <a:lnTo>
                  <a:pt x="383" y="135"/>
                </a:lnTo>
                <a:lnTo>
                  <a:pt x="367" y="151"/>
                </a:lnTo>
                <a:lnTo>
                  <a:pt x="304" y="167"/>
                </a:lnTo>
                <a:lnTo>
                  <a:pt x="256" y="231"/>
                </a:lnTo>
                <a:lnTo>
                  <a:pt x="232" y="215"/>
                </a:lnTo>
                <a:lnTo>
                  <a:pt x="208" y="215"/>
                </a:lnTo>
                <a:lnTo>
                  <a:pt x="192" y="191"/>
                </a:lnTo>
                <a:lnTo>
                  <a:pt x="192" y="143"/>
                </a:lnTo>
                <a:lnTo>
                  <a:pt x="152" y="135"/>
                </a:lnTo>
                <a:lnTo>
                  <a:pt x="128" y="191"/>
                </a:lnTo>
                <a:lnTo>
                  <a:pt x="80" y="215"/>
                </a:lnTo>
                <a:lnTo>
                  <a:pt x="56" y="183"/>
                </a:lnTo>
                <a:lnTo>
                  <a:pt x="8" y="151"/>
                </a:lnTo>
                <a:lnTo>
                  <a:pt x="0" y="96"/>
                </a:lnTo>
              </a:path>
            </a:pathLst>
          </a:custGeom>
          <a:solidFill>
            <a:srgbClr val="FF000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6090057" y="1886236"/>
            <a:ext cx="644519" cy="1326522"/>
          </a:xfrm>
          <a:custGeom>
            <a:avLst/>
            <a:gdLst>
              <a:gd name="T0" fmla="*/ 2008394 w 519"/>
              <a:gd name="T1" fmla="*/ 973925 h 957"/>
              <a:gd name="T2" fmla="*/ 2008394 w 519"/>
              <a:gd name="T3" fmla="*/ 6819585 h 957"/>
              <a:gd name="T4" fmla="*/ 2410141 w 519"/>
              <a:gd name="T5" fmla="*/ 11691327 h 957"/>
              <a:gd name="T6" fmla="*/ 3213297 w 519"/>
              <a:gd name="T7" fmla="*/ 22408018 h 957"/>
              <a:gd name="T8" fmla="*/ 4418536 w 519"/>
              <a:gd name="T9" fmla="*/ 24356582 h 957"/>
              <a:gd name="T10" fmla="*/ 5623435 w 519"/>
              <a:gd name="T11" fmla="*/ 25331204 h 957"/>
              <a:gd name="T12" fmla="*/ 7631833 w 519"/>
              <a:gd name="T13" fmla="*/ 28253669 h 957"/>
              <a:gd name="T14" fmla="*/ 8837073 w 519"/>
              <a:gd name="T15" fmla="*/ 30202240 h 957"/>
              <a:gd name="T16" fmla="*/ 9640229 w 519"/>
              <a:gd name="T17" fmla="*/ 30202240 h 957"/>
              <a:gd name="T18" fmla="*/ 8837073 w 519"/>
              <a:gd name="T19" fmla="*/ 40919615 h 957"/>
              <a:gd name="T20" fmla="*/ 8435324 w 519"/>
              <a:gd name="T21" fmla="*/ 51636336 h 957"/>
              <a:gd name="T22" fmla="*/ 8435324 w 519"/>
              <a:gd name="T23" fmla="*/ 38971078 h 957"/>
              <a:gd name="T24" fmla="*/ 8033570 w 519"/>
              <a:gd name="T25" fmla="*/ 38971078 h 957"/>
              <a:gd name="T26" fmla="*/ 8435324 w 519"/>
              <a:gd name="T27" fmla="*/ 40919615 h 957"/>
              <a:gd name="T28" fmla="*/ 7631833 w 519"/>
              <a:gd name="T29" fmla="*/ 40919615 h 957"/>
              <a:gd name="T30" fmla="*/ 7631833 w 519"/>
              <a:gd name="T31" fmla="*/ 46764599 h 957"/>
              <a:gd name="T32" fmla="*/ 7631833 w 519"/>
              <a:gd name="T33" fmla="*/ 47739235 h 957"/>
              <a:gd name="T34" fmla="*/ 7631833 w 519"/>
              <a:gd name="T35" fmla="*/ 75992884 h 957"/>
              <a:gd name="T36" fmla="*/ 7631833 w 519"/>
              <a:gd name="T37" fmla="*/ 87684269 h 957"/>
              <a:gd name="T38" fmla="*/ 7230085 w 519"/>
              <a:gd name="T39" fmla="*/ 94503780 h 957"/>
              <a:gd name="T40" fmla="*/ 6828677 w 519"/>
              <a:gd name="T41" fmla="*/ 93529906 h 957"/>
              <a:gd name="T42" fmla="*/ 6025181 w 519"/>
              <a:gd name="T43" fmla="*/ 91581288 h 957"/>
              <a:gd name="T44" fmla="*/ 5623435 w 519"/>
              <a:gd name="T45" fmla="*/ 91581288 h 957"/>
              <a:gd name="T46" fmla="*/ 4016785 w 519"/>
              <a:gd name="T47" fmla="*/ 93529906 h 957"/>
              <a:gd name="T48" fmla="*/ 3213297 w 519"/>
              <a:gd name="T49" fmla="*/ 92555271 h 957"/>
              <a:gd name="T50" fmla="*/ 2008394 w 519"/>
              <a:gd name="T51" fmla="*/ 87684269 h 957"/>
              <a:gd name="T52" fmla="*/ 803494 w 519"/>
              <a:gd name="T53" fmla="*/ 87684269 h 957"/>
              <a:gd name="T54" fmla="*/ 401747 w 519"/>
              <a:gd name="T55" fmla="*/ 84761014 h 957"/>
              <a:gd name="T56" fmla="*/ 401747 w 519"/>
              <a:gd name="T57" fmla="*/ 79890012 h 957"/>
              <a:gd name="T58" fmla="*/ 401747 w 519"/>
              <a:gd name="T59" fmla="*/ 79890012 h 957"/>
              <a:gd name="T60" fmla="*/ 401747 w 519"/>
              <a:gd name="T61" fmla="*/ 76967520 h 957"/>
              <a:gd name="T62" fmla="*/ 401747 w 519"/>
              <a:gd name="T63" fmla="*/ 75992884 h 957"/>
              <a:gd name="T64" fmla="*/ 401747 w 519"/>
              <a:gd name="T65" fmla="*/ 73070337 h 957"/>
              <a:gd name="T66" fmla="*/ 2008394 w 519"/>
              <a:gd name="T67" fmla="*/ 68198682 h 957"/>
              <a:gd name="T68" fmla="*/ 1606648 w 519"/>
              <a:gd name="T69" fmla="*/ 61379061 h 957"/>
              <a:gd name="T70" fmla="*/ 1606648 w 519"/>
              <a:gd name="T71" fmla="*/ 54558801 h 957"/>
              <a:gd name="T72" fmla="*/ 1204902 w 519"/>
              <a:gd name="T73" fmla="*/ 52610292 h 957"/>
              <a:gd name="T74" fmla="*/ 2811887 w 519"/>
              <a:gd name="T75" fmla="*/ 49687772 h 957"/>
              <a:gd name="T76" fmla="*/ 2811887 w 519"/>
              <a:gd name="T77" fmla="*/ 45790644 h 957"/>
              <a:gd name="T78" fmla="*/ 4016785 w 519"/>
              <a:gd name="T79" fmla="*/ 44816035 h 957"/>
              <a:gd name="T80" fmla="*/ 5221693 w 519"/>
              <a:gd name="T81" fmla="*/ 37996442 h 957"/>
              <a:gd name="T82" fmla="*/ 4016785 w 519"/>
              <a:gd name="T83" fmla="*/ 29228285 h 957"/>
              <a:gd name="T84" fmla="*/ 3213297 w 519"/>
              <a:gd name="T85" fmla="*/ 26305146 h 957"/>
              <a:gd name="T86" fmla="*/ 3213297 w 519"/>
              <a:gd name="T87" fmla="*/ 25331204 h 957"/>
              <a:gd name="T88" fmla="*/ 2410141 w 519"/>
              <a:gd name="T89" fmla="*/ 24356582 h 957"/>
              <a:gd name="T90" fmla="*/ 2410141 w 519"/>
              <a:gd name="T91" fmla="*/ 22408018 h 957"/>
              <a:gd name="T92" fmla="*/ 1606648 w 519"/>
              <a:gd name="T93" fmla="*/ 17536988 h 957"/>
              <a:gd name="T94" fmla="*/ 1204902 w 519"/>
              <a:gd name="T95" fmla="*/ 13639884 h 957"/>
              <a:gd name="T96" fmla="*/ 803494 w 519"/>
              <a:gd name="T97" fmla="*/ 4871031 h 957"/>
              <a:gd name="T98" fmla="*/ 401747 w 519"/>
              <a:gd name="T99" fmla="*/ 2922478 h 9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19"/>
              <a:gd name="T151" fmla="*/ 0 h 957"/>
              <a:gd name="T152" fmla="*/ 519 w 519"/>
              <a:gd name="T153" fmla="*/ 957 h 9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19" h="957">
                <a:moveTo>
                  <a:pt x="72" y="0"/>
                </a:moveTo>
                <a:lnTo>
                  <a:pt x="104" y="15"/>
                </a:lnTo>
                <a:lnTo>
                  <a:pt x="120" y="39"/>
                </a:lnTo>
                <a:lnTo>
                  <a:pt x="112" y="63"/>
                </a:lnTo>
                <a:lnTo>
                  <a:pt x="128" y="87"/>
                </a:lnTo>
                <a:lnTo>
                  <a:pt x="120" y="111"/>
                </a:lnTo>
                <a:lnTo>
                  <a:pt x="183" y="207"/>
                </a:lnTo>
                <a:lnTo>
                  <a:pt x="183" y="223"/>
                </a:lnTo>
                <a:lnTo>
                  <a:pt x="239" y="231"/>
                </a:lnTo>
                <a:lnTo>
                  <a:pt x="239" y="239"/>
                </a:lnTo>
                <a:lnTo>
                  <a:pt x="255" y="247"/>
                </a:lnTo>
                <a:lnTo>
                  <a:pt x="311" y="255"/>
                </a:lnTo>
                <a:lnTo>
                  <a:pt x="327" y="279"/>
                </a:lnTo>
                <a:lnTo>
                  <a:pt x="399" y="279"/>
                </a:lnTo>
                <a:lnTo>
                  <a:pt x="423" y="287"/>
                </a:lnTo>
                <a:lnTo>
                  <a:pt x="479" y="311"/>
                </a:lnTo>
                <a:lnTo>
                  <a:pt x="471" y="303"/>
                </a:lnTo>
                <a:lnTo>
                  <a:pt x="511" y="303"/>
                </a:lnTo>
                <a:lnTo>
                  <a:pt x="519" y="335"/>
                </a:lnTo>
                <a:lnTo>
                  <a:pt x="479" y="415"/>
                </a:lnTo>
                <a:lnTo>
                  <a:pt x="463" y="510"/>
                </a:lnTo>
                <a:lnTo>
                  <a:pt x="447" y="518"/>
                </a:lnTo>
                <a:lnTo>
                  <a:pt x="439" y="510"/>
                </a:lnTo>
                <a:lnTo>
                  <a:pt x="463" y="391"/>
                </a:lnTo>
                <a:lnTo>
                  <a:pt x="447" y="383"/>
                </a:lnTo>
                <a:lnTo>
                  <a:pt x="439" y="391"/>
                </a:lnTo>
                <a:lnTo>
                  <a:pt x="455" y="415"/>
                </a:lnTo>
                <a:lnTo>
                  <a:pt x="447" y="415"/>
                </a:lnTo>
                <a:lnTo>
                  <a:pt x="415" y="391"/>
                </a:lnTo>
                <a:lnTo>
                  <a:pt x="407" y="415"/>
                </a:lnTo>
                <a:lnTo>
                  <a:pt x="423" y="438"/>
                </a:lnTo>
                <a:lnTo>
                  <a:pt x="407" y="470"/>
                </a:lnTo>
                <a:lnTo>
                  <a:pt x="423" y="470"/>
                </a:lnTo>
                <a:lnTo>
                  <a:pt x="415" y="486"/>
                </a:lnTo>
                <a:lnTo>
                  <a:pt x="423" y="534"/>
                </a:lnTo>
                <a:lnTo>
                  <a:pt x="415" y="766"/>
                </a:lnTo>
                <a:lnTo>
                  <a:pt x="423" y="830"/>
                </a:lnTo>
                <a:lnTo>
                  <a:pt x="415" y="877"/>
                </a:lnTo>
                <a:lnTo>
                  <a:pt x="415" y="949"/>
                </a:lnTo>
                <a:lnTo>
                  <a:pt x="391" y="957"/>
                </a:lnTo>
                <a:lnTo>
                  <a:pt x="383" y="941"/>
                </a:lnTo>
                <a:lnTo>
                  <a:pt x="367" y="941"/>
                </a:lnTo>
                <a:lnTo>
                  <a:pt x="343" y="925"/>
                </a:lnTo>
                <a:lnTo>
                  <a:pt x="319" y="925"/>
                </a:lnTo>
                <a:lnTo>
                  <a:pt x="319" y="933"/>
                </a:lnTo>
                <a:lnTo>
                  <a:pt x="295" y="925"/>
                </a:lnTo>
                <a:lnTo>
                  <a:pt x="279" y="933"/>
                </a:lnTo>
                <a:lnTo>
                  <a:pt x="223" y="941"/>
                </a:lnTo>
                <a:lnTo>
                  <a:pt x="207" y="933"/>
                </a:lnTo>
                <a:lnTo>
                  <a:pt x="175" y="933"/>
                </a:lnTo>
                <a:lnTo>
                  <a:pt x="144" y="885"/>
                </a:lnTo>
                <a:lnTo>
                  <a:pt x="112" y="885"/>
                </a:lnTo>
                <a:lnTo>
                  <a:pt x="120" y="893"/>
                </a:lnTo>
                <a:lnTo>
                  <a:pt x="40" y="877"/>
                </a:lnTo>
                <a:lnTo>
                  <a:pt x="32" y="877"/>
                </a:lnTo>
                <a:lnTo>
                  <a:pt x="16" y="861"/>
                </a:lnTo>
                <a:lnTo>
                  <a:pt x="48" y="830"/>
                </a:lnTo>
                <a:lnTo>
                  <a:pt x="24" y="806"/>
                </a:lnTo>
                <a:lnTo>
                  <a:pt x="16" y="814"/>
                </a:lnTo>
                <a:lnTo>
                  <a:pt x="8" y="806"/>
                </a:lnTo>
                <a:lnTo>
                  <a:pt x="8" y="790"/>
                </a:lnTo>
                <a:lnTo>
                  <a:pt x="8" y="782"/>
                </a:lnTo>
                <a:lnTo>
                  <a:pt x="0" y="766"/>
                </a:lnTo>
                <a:lnTo>
                  <a:pt x="32" y="766"/>
                </a:lnTo>
                <a:lnTo>
                  <a:pt x="32" y="750"/>
                </a:lnTo>
                <a:lnTo>
                  <a:pt x="32" y="742"/>
                </a:lnTo>
                <a:lnTo>
                  <a:pt x="48" y="702"/>
                </a:lnTo>
                <a:lnTo>
                  <a:pt x="104" y="694"/>
                </a:lnTo>
                <a:lnTo>
                  <a:pt x="120" y="670"/>
                </a:lnTo>
                <a:lnTo>
                  <a:pt x="80" y="614"/>
                </a:lnTo>
                <a:lnTo>
                  <a:pt x="96" y="558"/>
                </a:lnTo>
                <a:lnTo>
                  <a:pt x="80" y="550"/>
                </a:lnTo>
                <a:lnTo>
                  <a:pt x="64" y="558"/>
                </a:lnTo>
                <a:lnTo>
                  <a:pt x="64" y="534"/>
                </a:lnTo>
                <a:lnTo>
                  <a:pt x="104" y="534"/>
                </a:lnTo>
                <a:lnTo>
                  <a:pt x="144" y="502"/>
                </a:lnTo>
                <a:lnTo>
                  <a:pt x="167" y="502"/>
                </a:lnTo>
                <a:lnTo>
                  <a:pt x="159" y="462"/>
                </a:lnTo>
                <a:lnTo>
                  <a:pt x="183" y="454"/>
                </a:lnTo>
                <a:lnTo>
                  <a:pt x="199" y="454"/>
                </a:lnTo>
                <a:lnTo>
                  <a:pt x="295" y="391"/>
                </a:lnTo>
                <a:lnTo>
                  <a:pt x="271" y="383"/>
                </a:lnTo>
                <a:lnTo>
                  <a:pt x="271" y="295"/>
                </a:lnTo>
                <a:lnTo>
                  <a:pt x="223" y="295"/>
                </a:lnTo>
                <a:lnTo>
                  <a:pt x="215" y="303"/>
                </a:lnTo>
                <a:lnTo>
                  <a:pt x="183" y="271"/>
                </a:lnTo>
                <a:lnTo>
                  <a:pt x="175" y="287"/>
                </a:lnTo>
                <a:lnTo>
                  <a:pt x="167" y="255"/>
                </a:lnTo>
                <a:lnTo>
                  <a:pt x="136" y="239"/>
                </a:lnTo>
                <a:lnTo>
                  <a:pt x="128" y="247"/>
                </a:lnTo>
                <a:lnTo>
                  <a:pt x="120" y="239"/>
                </a:lnTo>
                <a:lnTo>
                  <a:pt x="128" y="223"/>
                </a:lnTo>
                <a:lnTo>
                  <a:pt x="120" y="183"/>
                </a:lnTo>
                <a:lnTo>
                  <a:pt x="80" y="175"/>
                </a:lnTo>
                <a:lnTo>
                  <a:pt x="96" y="143"/>
                </a:lnTo>
                <a:lnTo>
                  <a:pt x="64" y="143"/>
                </a:lnTo>
                <a:lnTo>
                  <a:pt x="80" y="111"/>
                </a:lnTo>
                <a:lnTo>
                  <a:pt x="56" y="47"/>
                </a:lnTo>
                <a:lnTo>
                  <a:pt x="32" y="47"/>
                </a:lnTo>
                <a:lnTo>
                  <a:pt x="32" y="39"/>
                </a:lnTo>
                <a:lnTo>
                  <a:pt x="72" y="0"/>
                </a:lnTo>
              </a:path>
            </a:pathLst>
          </a:custGeom>
          <a:solidFill>
            <a:srgbClr val="80008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6457146" y="3812463"/>
            <a:ext cx="206381" cy="143408"/>
          </a:xfrm>
          <a:custGeom>
            <a:avLst/>
            <a:gdLst>
              <a:gd name="T0" fmla="*/ 0 w 168"/>
              <a:gd name="T1" fmla="*/ 10405946 h 104"/>
              <a:gd name="T2" fmla="*/ 3005320 w 168"/>
              <a:gd name="T3" fmla="*/ 7567595 h 104"/>
              <a:gd name="T4" fmla="*/ 4132236 w 168"/>
              <a:gd name="T5" fmla="*/ 7567595 h 104"/>
              <a:gd name="T6" fmla="*/ 5259152 w 168"/>
              <a:gd name="T7" fmla="*/ 0 h 104"/>
              <a:gd name="T8" fmla="*/ 7513306 w 168"/>
              <a:gd name="T9" fmla="*/ 0 h 104"/>
              <a:gd name="T10" fmla="*/ 6386067 w 168"/>
              <a:gd name="T11" fmla="*/ 2837677 h 104"/>
              <a:gd name="T12" fmla="*/ 8640220 w 168"/>
              <a:gd name="T13" fmla="*/ 7567595 h 104"/>
              <a:gd name="T14" fmla="*/ 12020961 w 168"/>
              <a:gd name="T15" fmla="*/ 0 h 104"/>
              <a:gd name="T16" fmla="*/ 16153195 w 168"/>
              <a:gd name="T17" fmla="*/ 7567595 h 104"/>
              <a:gd name="T18" fmla="*/ 15026276 w 168"/>
              <a:gd name="T19" fmla="*/ 14189756 h 104"/>
              <a:gd name="T20" fmla="*/ 19534267 w 168"/>
              <a:gd name="T21" fmla="*/ 21757337 h 104"/>
              <a:gd name="T22" fmla="*/ 20285415 w 168"/>
              <a:gd name="T23" fmla="*/ 24595702 h 104"/>
              <a:gd name="T24" fmla="*/ 22539579 w 168"/>
              <a:gd name="T25" fmla="*/ 24595702 h 104"/>
              <a:gd name="T26" fmla="*/ 22539579 w 168"/>
              <a:gd name="T27" fmla="*/ 28379484 h 104"/>
              <a:gd name="T28" fmla="*/ 17280114 w 168"/>
              <a:gd name="T29" fmla="*/ 38785420 h 104"/>
              <a:gd name="T30" fmla="*/ 13899368 w 168"/>
              <a:gd name="T31" fmla="*/ 42569256 h 104"/>
              <a:gd name="T32" fmla="*/ 13147883 w 168"/>
              <a:gd name="T33" fmla="*/ 38785420 h 104"/>
              <a:gd name="T34" fmla="*/ 7513306 w 168"/>
              <a:gd name="T35" fmla="*/ 45406917 h 104"/>
              <a:gd name="T36" fmla="*/ 4132236 w 168"/>
              <a:gd name="T37" fmla="*/ 45406917 h 104"/>
              <a:gd name="T38" fmla="*/ 3005320 w 168"/>
              <a:gd name="T39" fmla="*/ 38785420 h 104"/>
              <a:gd name="T40" fmla="*/ 3005320 w 168"/>
              <a:gd name="T41" fmla="*/ 24595702 h 104"/>
              <a:gd name="T42" fmla="*/ 1126917 w 168"/>
              <a:gd name="T43" fmla="*/ 17027420 h 104"/>
              <a:gd name="T44" fmla="*/ 0 w 168"/>
              <a:gd name="T45" fmla="*/ 10405946 h 10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68"/>
              <a:gd name="T70" fmla="*/ 0 h 104"/>
              <a:gd name="T71" fmla="*/ 168 w 168"/>
              <a:gd name="T72" fmla="*/ 104 h 10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68" h="104">
                <a:moveTo>
                  <a:pt x="0" y="24"/>
                </a:moveTo>
                <a:lnTo>
                  <a:pt x="24" y="16"/>
                </a:lnTo>
                <a:lnTo>
                  <a:pt x="32" y="16"/>
                </a:lnTo>
                <a:lnTo>
                  <a:pt x="40" y="0"/>
                </a:lnTo>
                <a:lnTo>
                  <a:pt x="56" y="0"/>
                </a:lnTo>
                <a:lnTo>
                  <a:pt x="48" y="8"/>
                </a:lnTo>
                <a:lnTo>
                  <a:pt x="64" y="16"/>
                </a:lnTo>
                <a:lnTo>
                  <a:pt x="88" y="0"/>
                </a:lnTo>
                <a:lnTo>
                  <a:pt x="120" y="16"/>
                </a:lnTo>
                <a:lnTo>
                  <a:pt x="112" y="32"/>
                </a:lnTo>
                <a:lnTo>
                  <a:pt x="144" y="48"/>
                </a:lnTo>
                <a:lnTo>
                  <a:pt x="152" y="56"/>
                </a:lnTo>
                <a:lnTo>
                  <a:pt x="168" y="56"/>
                </a:lnTo>
                <a:lnTo>
                  <a:pt x="168" y="64"/>
                </a:lnTo>
                <a:lnTo>
                  <a:pt x="128" y="88"/>
                </a:lnTo>
                <a:lnTo>
                  <a:pt x="104" y="96"/>
                </a:lnTo>
                <a:lnTo>
                  <a:pt x="96" y="88"/>
                </a:lnTo>
                <a:lnTo>
                  <a:pt x="56" y="104"/>
                </a:lnTo>
                <a:lnTo>
                  <a:pt x="32" y="104"/>
                </a:lnTo>
                <a:lnTo>
                  <a:pt x="24" y="88"/>
                </a:lnTo>
                <a:lnTo>
                  <a:pt x="24" y="56"/>
                </a:lnTo>
                <a:lnTo>
                  <a:pt x="8" y="40"/>
                </a:lnTo>
                <a:lnTo>
                  <a:pt x="0" y="24"/>
                </a:lnTo>
              </a:path>
            </a:pathLst>
          </a:custGeom>
          <a:solidFill>
            <a:srgbClr val="99330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6435154" y="3170387"/>
            <a:ext cx="1128333" cy="1241781"/>
          </a:xfrm>
          <a:custGeom>
            <a:avLst/>
            <a:gdLst>
              <a:gd name="T0" fmla="*/ 395795 w 911"/>
              <a:gd name="T1" fmla="*/ 20693030 h 894"/>
              <a:gd name="T2" fmla="*/ 395795 w 911"/>
              <a:gd name="T3" fmla="*/ 17736362 h 894"/>
              <a:gd name="T4" fmla="*/ 0 w 911"/>
              <a:gd name="T5" fmla="*/ 15765977 h 894"/>
              <a:gd name="T6" fmla="*/ 395795 w 911"/>
              <a:gd name="T7" fmla="*/ 11824488 h 894"/>
              <a:gd name="T8" fmla="*/ 395795 w 911"/>
              <a:gd name="T9" fmla="*/ 2955943 h 894"/>
              <a:gd name="T10" fmla="*/ 395795 w 911"/>
              <a:gd name="T11" fmla="*/ 0 h 894"/>
              <a:gd name="T12" fmla="*/ 791589 w 911"/>
              <a:gd name="T13" fmla="*/ 0 h 894"/>
              <a:gd name="T14" fmla="*/ 1583176 w 911"/>
              <a:gd name="T15" fmla="*/ 985554 h 894"/>
              <a:gd name="T16" fmla="*/ 1978971 w 911"/>
              <a:gd name="T17" fmla="*/ 2955943 h 894"/>
              <a:gd name="T18" fmla="*/ 2770557 w 911"/>
              <a:gd name="T19" fmla="*/ 7882988 h 894"/>
              <a:gd name="T20" fmla="*/ 3957939 w 911"/>
              <a:gd name="T21" fmla="*/ 24634509 h 894"/>
              <a:gd name="T22" fmla="*/ 4749526 w 911"/>
              <a:gd name="T23" fmla="*/ 30546393 h 894"/>
              <a:gd name="T24" fmla="*/ 7519755 w 911"/>
              <a:gd name="T25" fmla="*/ 43356445 h 894"/>
              <a:gd name="T26" fmla="*/ 7519755 w 911"/>
              <a:gd name="T27" fmla="*/ 47297951 h 894"/>
              <a:gd name="T28" fmla="*/ 7519755 w 911"/>
              <a:gd name="T29" fmla="*/ 53209787 h 894"/>
              <a:gd name="T30" fmla="*/ 8707134 w 911"/>
              <a:gd name="T31" fmla="*/ 58136922 h 894"/>
              <a:gd name="T32" fmla="*/ 11873484 w 911"/>
              <a:gd name="T33" fmla="*/ 63063198 h 894"/>
              <a:gd name="T34" fmla="*/ 12269279 w 911"/>
              <a:gd name="T35" fmla="*/ 66019880 h 894"/>
              <a:gd name="T36" fmla="*/ 13456656 w 911"/>
              <a:gd name="T37" fmla="*/ 70946211 h 894"/>
              <a:gd name="T38" fmla="*/ 13456656 w 911"/>
              <a:gd name="T39" fmla="*/ 72917332 h 894"/>
              <a:gd name="T40" fmla="*/ 15039837 w 911"/>
              <a:gd name="T41" fmla="*/ 75873250 h 894"/>
              <a:gd name="T42" fmla="*/ 16622678 w 911"/>
              <a:gd name="T43" fmla="*/ 81785141 h 894"/>
              <a:gd name="T44" fmla="*/ 16622678 w 911"/>
              <a:gd name="T45" fmla="*/ 84741768 h 894"/>
              <a:gd name="T46" fmla="*/ 16226877 w 911"/>
              <a:gd name="T47" fmla="*/ 88683302 h 894"/>
              <a:gd name="T48" fmla="*/ 13456656 w 911"/>
              <a:gd name="T49" fmla="*/ 89668099 h 894"/>
              <a:gd name="T50" fmla="*/ 12665078 w 911"/>
              <a:gd name="T51" fmla="*/ 85726620 h 894"/>
              <a:gd name="T52" fmla="*/ 11081900 w 911"/>
              <a:gd name="T53" fmla="*/ 81785141 h 894"/>
              <a:gd name="T54" fmla="*/ 11477695 w 911"/>
              <a:gd name="T55" fmla="*/ 81785141 h 894"/>
              <a:gd name="T56" fmla="*/ 11081900 w 911"/>
              <a:gd name="T57" fmla="*/ 79814729 h 894"/>
              <a:gd name="T58" fmla="*/ 9498725 w 911"/>
              <a:gd name="T59" fmla="*/ 83756262 h 894"/>
              <a:gd name="T60" fmla="*/ 9498725 w 911"/>
              <a:gd name="T61" fmla="*/ 75873250 h 894"/>
              <a:gd name="T62" fmla="*/ 9102929 w 911"/>
              <a:gd name="T63" fmla="*/ 72917332 h 894"/>
              <a:gd name="T64" fmla="*/ 7519755 w 911"/>
              <a:gd name="T65" fmla="*/ 66019880 h 894"/>
              <a:gd name="T66" fmla="*/ 6728170 w 911"/>
              <a:gd name="T67" fmla="*/ 67004732 h 894"/>
              <a:gd name="T68" fmla="*/ 6332369 w 911"/>
              <a:gd name="T69" fmla="*/ 67004732 h 894"/>
              <a:gd name="T70" fmla="*/ 3957939 w 911"/>
              <a:gd name="T71" fmla="*/ 64048704 h 894"/>
              <a:gd name="T72" fmla="*/ 4749526 w 911"/>
              <a:gd name="T73" fmla="*/ 63063198 h 894"/>
              <a:gd name="T74" fmla="*/ 4353734 w 911"/>
              <a:gd name="T75" fmla="*/ 58136922 h 894"/>
              <a:gd name="T76" fmla="*/ 5145324 w 911"/>
              <a:gd name="T77" fmla="*/ 54195403 h 894"/>
              <a:gd name="T78" fmla="*/ 4353734 w 911"/>
              <a:gd name="T79" fmla="*/ 53209787 h 894"/>
              <a:gd name="T80" fmla="*/ 3957939 w 911"/>
              <a:gd name="T81" fmla="*/ 50253869 h 894"/>
              <a:gd name="T82" fmla="*/ 4353734 w 911"/>
              <a:gd name="T83" fmla="*/ 47297951 h 894"/>
              <a:gd name="T84" fmla="*/ 4749526 w 911"/>
              <a:gd name="T85" fmla="*/ 37443845 h 894"/>
              <a:gd name="T86" fmla="*/ 3562147 w 911"/>
              <a:gd name="T87" fmla="*/ 39414939 h 894"/>
              <a:gd name="T88" fmla="*/ 3166351 w 911"/>
              <a:gd name="T89" fmla="*/ 32516805 h 894"/>
              <a:gd name="T90" fmla="*/ 3166351 w 911"/>
              <a:gd name="T91" fmla="*/ 26604894 h 894"/>
              <a:gd name="T92" fmla="*/ 2374765 w 911"/>
              <a:gd name="T93" fmla="*/ 26604894 h 894"/>
              <a:gd name="T94" fmla="*/ 2374765 w 911"/>
              <a:gd name="T95" fmla="*/ 28575292 h 894"/>
              <a:gd name="T96" fmla="*/ 1978971 w 911"/>
              <a:gd name="T97" fmla="*/ 32516805 h 894"/>
              <a:gd name="T98" fmla="*/ 791589 w 911"/>
              <a:gd name="T99" fmla="*/ 34487899 h 894"/>
              <a:gd name="T100" fmla="*/ 395795 w 911"/>
              <a:gd name="T101" fmla="*/ 32516805 h 894"/>
              <a:gd name="T102" fmla="*/ 791589 w 911"/>
              <a:gd name="T103" fmla="*/ 28575292 h 894"/>
              <a:gd name="T104" fmla="*/ 395795 w 911"/>
              <a:gd name="T105" fmla="*/ 29560860 h 894"/>
              <a:gd name="T106" fmla="*/ 791589 w 911"/>
              <a:gd name="T107" fmla="*/ 26604894 h 894"/>
              <a:gd name="T108" fmla="*/ 1583176 w 911"/>
              <a:gd name="T109" fmla="*/ 23648976 h 894"/>
              <a:gd name="T110" fmla="*/ 395795 w 911"/>
              <a:gd name="T111" fmla="*/ 21677854 h 89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911"/>
              <a:gd name="T169" fmla="*/ 0 h 894"/>
              <a:gd name="T170" fmla="*/ 911 w 911"/>
              <a:gd name="T171" fmla="*/ 894 h 89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911" h="894">
                <a:moveTo>
                  <a:pt x="8" y="216"/>
                </a:moveTo>
                <a:lnTo>
                  <a:pt x="8" y="200"/>
                </a:lnTo>
                <a:lnTo>
                  <a:pt x="16" y="184"/>
                </a:lnTo>
                <a:lnTo>
                  <a:pt x="8" y="176"/>
                </a:lnTo>
                <a:lnTo>
                  <a:pt x="16" y="160"/>
                </a:lnTo>
                <a:lnTo>
                  <a:pt x="0" y="152"/>
                </a:lnTo>
                <a:lnTo>
                  <a:pt x="0" y="128"/>
                </a:lnTo>
                <a:lnTo>
                  <a:pt x="16" y="112"/>
                </a:lnTo>
                <a:lnTo>
                  <a:pt x="8" y="96"/>
                </a:lnTo>
                <a:lnTo>
                  <a:pt x="32" y="32"/>
                </a:lnTo>
                <a:lnTo>
                  <a:pt x="0" y="8"/>
                </a:lnTo>
                <a:lnTo>
                  <a:pt x="16" y="0"/>
                </a:lnTo>
                <a:lnTo>
                  <a:pt x="40" y="8"/>
                </a:lnTo>
                <a:lnTo>
                  <a:pt x="40" y="0"/>
                </a:lnTo>
                <a:lnTo>
                  <a:pt x="64" y="0"/>
                </a:lnTo>
                <a:lnTo>
                  <a:pt x="88" y="16"/>
                </a:lnTo>
                <a:lnTo>
                  <a:pt x="104" y="16"/>
                </a:lnTo>
                <a:lnTo>
                  <a:pt x="112" y="32"/>
                </a:lnTo>
                <a:lnTo>
                  <a:pt x="136" y="24"/>
                </a:lnTo>
                <a:lnTo>
                  <a:pt x="144" y="72"/>
                </a:lnTo>
                <a:lnTo>
                  <a:pt x="168" y="144"/>
                </a:lnTo>
                <a:lnTo>
                  <a:pt x="216" y="240"/>
                </a:lnTo>
                <a:lnTo>
                  <a:pt x="248" y="272"/>
                </a:lnTo>
                <a:lnTo>
                  <a:pt x="256" y="312"/>
                </a:lnTo>
                <a:lnTo>
                  <a:pt x="296" y="327"/>
                </a:lnTo>
                <a:lnTo>
                  <a:pt x="392" y="431"/>
                </a:lnTo>
                <a:lnTo>
                  <a:pt x="400" y="455"/>
                </a:lnTo>
                <a:lnTo>
                  <a:pt x="400" y="471"/>
                </a:lnTo>
                <a:lnTo>
                  <a:pt x="408" y="495"/>
                </a:lnTo>
                <a:lnTo>
                  <a:pt x="416" y="527"/>
                </a:lnTo>
                <a:lnTo>
                  <a:pt x="432" y="535"/>
                </a:lnTo>
                <a:lnTo>
                  <a:pt x="480" y="583"/>
                </a:lnTo>
                <a:lnTo>
                  <a:pt x="567" y="631"/>
                </a:lnTo>
                <a:lnTo>
                  <a:pt x="647" y="631"/>
                </a:lnTo>
                <a:lnTo>
                  <a:pt x="663" y="647"/>
                </a:lnTo>
                <a:lnTo>
                  <a:pt x="655" y="655"/>
                </a:lnTo>
                <a:lnTo>
                  <a:pt x="687" y="655"/>
                </a:lnTo>
                <a:lnTo>
                  <a:pt x="727" y="703"/>
                </a:lnTo>
                <a:lnTo>
                  <a:pt x="727" y="719"/>
                </a:lnTo>
                <a:lnTo>
                  <a:pt x="735" y="727"/>
                </a:lnTo>
                <a:lnTo>
                  <a:pt x="823" y="703"/>
                </a:lnTo>
                <a:lnTo>
                  <a:pt x="831" y="758"/>
                </a:lnTo>
                <a:lnTo>
                  <a:pt x="879" y="790"/>
                </a:lnTo>
                <a:lnTo>
                  <a:pt x="903" y="822"/>
                </a:lnTo>
                <a:lnTo>
                  <a:pt x="903" y="838"/>
                </a:lnTo>
                <a:lnTo>
                  <a:pt x="911" y="846"/>
                </a:lnTo>
                <a:lnTo>
                  <a:pt x="911" y="862"/>
                </a:lnTo>
                <a:lnTo>
                  <a:pt x="871" y="886"/>
                </a:lnTo>
                <a:lnTo>
                  <a:pt x="735" y="886"/>
                </a:lnTo>
                <a:lnTo>
                  <a:pt x="735" y="894"/>
                </a:lnTo>
                <a:lnTo>
                  <a:pt x="679" y="886"/>
                </a:lnTo>
                <a:lnTo>
                  <a:pt x="687" y="862"/>
                </a:lnTo>
                <a:lnTo>
                  <a:pt x="655" y="862"/>
                </a:lnTo>
                <a:lnTo>
                  <a:pt x="615" y="822"/>
                </a:lnTo>
                <a:lnTo>
                  <a:pt x="623" y="814"/>
                </a:lnTo>
                <a:lnTo>
                  <a:pt x="631" y="814"/>
                </a:lnTo>
                <a:lnTo>
                  <a:pt x="639" y="798"/>
                </a:lnTo>
                <a:lnTo>
                  <a:pt x="615" y="798"/>
                </a:lnTo>
                <a:lnTo>
                  <a:pt x="559" y="822"/>
                </a:lnTo>
                <a:lnTo>
                  <a:pt x="519" y="838"/>
                </a:lnTo>
                <a:lnTo>
                  <a:pt x="496" y="790"/>
                </a:lnTo>
                <a:lnTo>
                  <a:pt x="511" y="758"/>
                </a:lnTo>
                <a:lnTo>
                  <a:pt x="511" y="735"/>
                </a:lnTo>
                <a:lnTo>
                  <a:pt x="504" y="727"/>
                </a:lnTo>
                <a:lnTo>
                  <a:pt x="448" y="727"/>
                </a:lnTo>
                <a:lnTo>
                  <a:pt x="400" y="655"/>
                </a:lnTo>
                <a:lnTo>
                  <a:pt x="352" y="639"/>
                </a:lnTo>
                <a:lnTo>
                  <a:pt x="352" y="671"/>
                </a:lnTo>
                <a:lnTo>
                  <a:pt x="344" y="679"/>
                </a:lnTo>
                <a:lnTo>
                  <a:pt x="328" y="663"/>
                </a:lnTo>
                <a:lnTo>
                  <a:pt x="256" y="639"/>
                </a:lnTo>
                <a:lnTo>
                  <a:pt x="224" y="639"/>
                </a:lnTo>
                <a:lnTo>
                  <a:pt x="224" y="631"/>
                </a:lnTo>
                <a:lnTo>
                  <a:pt x="256" y="623"/>
                </a:lnTo>
                <a:lnTo>
                  <a:pt x="256" y="615"/>
                </a:lnTo>
                <a:lnTo>
                  <a:pt x="248" y="575"/>
                </a:lnTo>
                <a:lnTo>
                  <a:pt x="248" y="559"/>
                </a:lnTo>
                <a:lnTo>
                  <a:pt x="280" y="543"/>
                </a:lnTo>
                <a:lnTo>
                  <a:pt x="296" y="527"/>
                </a:lnTo>
                <a:lnTo>
                  <a:pt x="240" y="527"/>
                </a:lnTo>
                <a:lnTo>
                  <a:pt x="216" y="511"/>
                </a:lnTo>
                <a:lnTo>
                  <a:pt x="224" y="503"/>
                </a:lnTo>
                <a:lnTo>
                  <a:pt x="216" y="471"/>
                </a:lnTo>
                <a:lnTo>
                  <a:pt x="232" y="471"/>
                </a:lnTo>
                <a:lnTo>
                  <a:pt x="232" y="431"/>
                </a:lnTo>
                <a:lnTo>
                  <a:pt x="256" y="375"/>
                </a:lnTo>
                <a:lnTo>
                  <a:pt x="216" y="375"/>
                </a:lnTo>
                <a:lnTo>
                  <a:pt x="192" y="391"/>
                </a:lnTo>
                <a:lnTo>
                  <a:pt x="144" y="375"/>
                </a:lnTo>
                <a:lnTo>
                  <a:pt x="168" y="320"/>
                </a:lnTo>
                <a:lnTo>
                  <a:pt x="144" y="304"/>
                </a:lnTo>
                <a:lnTo>
                  <a:pt x="160" y="264"/>
                </a:lnTo>
                <a:lnTo>
                  <a:pt x="144" y="280"/>
                </a:lnTo>
                <a:lnTo>
                  <a:pt x="136" y="264"/>
                </a:lnTo>
                <a:lnTo>
                  <a:pt x="120" y="272"/>
                </a:lnTo>
                <a:lnTo>
                  <a:pt x="128" y="288"/>
                </a:lnTo>
                <a:lnTo>
                  <a:pt x="112" y="288"/>
                </a:lnTo>
                <a:lnTo>
                  <a:pt x="112" y="320"/>
                </a:lnTo>
                <a:lnTo>
                  <a:pt x="88" y="304"/>
                </a:lnTo>
                <a:lnTo>
                  <a:pt x="48" y="343"/>
                </a:lnTo>
                <a:lnTo>
                  <a:pt x="8" y="351"/>
                </a:lnTo>
                <a:lnTo>
                  <a:pt x="16" y="327"/>
                </a:lnTo>
                <a:lnTo>
                  <a:pt x="0" y="327"/>
                </a:lnTo>
                <a:lnTo>
                  <a:pt x="40" y="288"/>
                </a:lnTo>
                <a:lnTo>
                  <a:pt x="8" y="304"/>
                </a:lnTo>
                <a:lnTo>
                  <a:pt x="8" y="296"/>
                </a:lnTo>
                <a:lnTo>
                  <a:pt x="24" y="288"/>
                </a:lnTo>
                <a:lnTo>
                  <a:pt x="40" y="272"/>
                </a:lnTo>
                <a:lnTo>
                  <a:pt x="56" y="272"/>
                </a:lnTo>
                <a:lnTo>
                  <a:pt x="80" y="232"/>
                </a:lnTo>
                <a:lnTo>
                  <a:pt x="48" y="216"/>
                </a:lnTo>
                <a:lnTo>
                  <a:pt x="8" y="216"/>
                </a:lnTo>
              </a:path>
            </a:pathLst>
          </a:custGeom>
          <a:solidFill>
            <a:srgbClr val="99330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8213080" y="3235573"/>
            <a:ext cx="622528" cy="563853"/>
          </a:xfrm>
          <a:custGeom>
            <a:avLst/>
            <a:gdLst>
              <a:gd name="T0" fmla="*/ 5133271 w 503"/>
              <a:gd name="T1" fmla="*/ 4852471 h 407"/>
              <a:gd name="T2" fmla="*/ 5528238 w 503"/>
              <a:gd name="T3" fmla="*/ 1941269 h 407"/>
              <a:gd name="T4" fmla="*/ 5528238 w 503"/>
              <a:gd name="T5" fmla="*/ 970636 h 407"/>
              <a:gd name="T6" fmla="*/ 7107449 w 503"/>
              <a:gd name="T7" fmla="*/ 0 h 407"/>
              <a:gd name="T8" fmla="*/ 9081960 w 503"/>
              <a:gd name="T9" fmla="*/ 0 h 407"/>
              <a:gd name="T10" fmla="*/ 9081960 w 503"/>
              <a:gd name="T11" fmla="*/ 8735013 h 407"/>
              <a:gd name="T12" fmla="*/ 8686996 w 503"/>
              <a:gd name="T13" fmla="*/ 15528727 h 407"/>
              <a:gd name="T14" fmla="*/ 8686996 w 503"/>
              <a:gd name="T15" fmla="*/ 17470026 h 407"/>
              <a:gd name="T16" fmla="*/ 4738301 w 503"/>
              <a:gd name="T17" fmla="*/ 40763106 h 407"/>
              <a:gd name="T18" fmla="*/ 1579546 w 503"/>
              <a:gd name="T19" fmla="*/ 23293107 h 407"/>
              <a:gd name="T20" fmla="*/ 394969 w 503"/>
              <a:gd name="T21" fmla="*/ 23293107 h 407"/>
              <a:gd name="T22" fmla="*/ 394969 w 503"/>
              <a:gd name="T23" fmla="*/ 17470026 h 407"/>
              <a:gd name="T24" fmla="*/ 394969 w 503"/>
              <a:gd name="T25" fmla="*/ 13587465 h 407"/>
              <a:gd name="T26" fmla="*/ 0 w 503"/>
              <a:gd name="T27" fmla="*/ 15528727 h 407"/>
              <a:gd name="T28" fmla="*/ 394969 w 503"/>
              <a:gd name="T29" fmla="*/ 13587465 h 407"/>
              <a:gd name="T30" fmla="*/ 1974182 w 503"/>
              <a:gd name="T31" fmla="*/ 7764363 h 407"/>
              <a:gd name="T32" fmla="*/ 5133271 w 503"/>
              <a:gd name="T33" fmla="*/ 4852471 h 40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3"/>
              <a:gd name="T52" fmla="*/ 0 h 407"/>
              <a:gd name="T53" fmla="*/ 503 w 503"/>
              <a:gd name="T54" fmla="*/ 407 h 40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3" h="407">
                <a:moveTo>
                  <a:pt x="280" y="48"/>
                </a:moveTo>
                <a:lnTo>
                  <a:pt x="312" y="24"/>
                </a:lnTo>
                <a:lnTo>
                  <a:pt x="312" y="16"/>
                </a:lnTo>
                <a:lnTo>
                  <a:pt x="383" y="0"/>
                </a:lnTo>
                <a:lnTo>
                  <a:pt x="503" y="0"/>
                </a:lnTo>
                <a:lnTo>
                  <a:pt x="503" y="88"/>
                </a:lnTo>
                <a:lnTo>
                  <a:pt x="471" y="152"/>
                </a:lnTo>
                <a:lnTo>
                  <a:pt x="471" y="176"/>
                </a:lnTo>
                <a:lnTo>
                  <a:pt x="256" y="407"/>
                </a:lnTo>
                <a:lnTo>
                  <a:pt x="80" y="232"/>
                </a:lnTo>
                <a:lnTo>
                  <a:pt x="16" y="232"/>
                </a:lnTo>
                <a:lnTo>
                  <a:pt x="8" y="176"/>
                </a:lnTo>
                <a:lnTo>
                  <a:pt x="16" y="144"/>
                </a:lnTo>
                <a:lnTo>
                  <a:pt x="0" y="152"/>
                </a:lnTo>
                <a:lnTo>
                  <a:pt x="8" y="144"/>
                </a:lnTo>
                <a:lnTo>
                  <a:pt x="112" y="72"/>
                </a:lnTo>
                <a:lnTo>
                  <a:pt x="280" y="48"/>
                </a:lnTo>
              </a:path>
            </a:pathLst>
          </a:custGeom>
          <a:solidFill>
            <a:srgbClr val="FF0000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5222240" y="2492460"/>
            <a:ext cx="708802" cy="976150"/>
          </a:xfrm>
          <a:custGeom>
            <a:avLst/>
            <a:gdLst>
              <a:gd name="T0" fmla="*/ 5395827 w 575"/>
              <a:gd name="T1" fmla="*/ 4918777 h 703"/>
              <a:gd name="T2" fmla="*/ 6166561 w 575"/>
              <a:gd name="T3" fmla="*/ 0 h 703"/>
              <a:gd name="T4" fmla="*/ 7708364 w 575"/>
              <a:gd name="T5" fmla="*/ 1967084 h 703"/>
              <a:gd name="T6" fmla="*/ 7322837 w 575"/>
              <a:gd name="T7" fmla="*/ 4918777 h 703"/>
              <a:gd name="T8" fmla="*/ 8479108 w 575"/>
              <a:gd name="T9" fmla="*/ 6885861 h 703"/>
              <a:gd name="T10" fmla="*/ 8864640 w 575"/>
              <a:gd name="T11" fmla="*/ 7869753 h 703"/>
              <a:gd name="T12" fmla="*/ 8864640 w 575"/>
              <a:gd name="T13" fmla="*/ 20658291 h 703"/>
              <a:gd name="T14" fmla="*/ 6552093 w 575"/>
              <a:gd name="T15" fmla="*/ 31479012 h 703"/>
              <a:gd name="T16" fmla="*/ 6166561 w 575"/>
              <a:gd name="T17" fmla="*/ 40332662 h 703"/>
              <a:gd name="T18" fmla="*/ 6166561 w 575"/>
              <a:gd name="T19" fmla="*/ 43283660 h 703"/>
              <a:gd name="T20" fmla="*/ 7322837 w 575"/>
              <a:gd name="T21" fmla="*/ 47218552 h 703"/>
              <a:gd name="T22" fmla="*/ 8479108 w 575"/>
              <a:gd name="T23" fmla="*/ 46234631 h 703"/>
              <a:gd name="T24" fmla="*/ 8479108 w 575"/>
              <a:gd name="T25" fmla="*/ 50169496 h 703"/>
              <a:gd name="T26" fmla="*/ 8864640 w 575"/>
              <a:gd name="T27" fmla="*/ 56072202 h 703"/>
              <a:gd name="T28" fmla="*/ 7708364 w 575"/>
              <a:gd name="T29" fmla="*/ 59023159 h 703"/>
              <a:gd name="T30" fmla="*/ 7322837 w 575"/>
              <a:gd name="T31" fmla="*/ 57055414 h 703"/>
              <a:gd name="T32" fmla="*/ 6937631 w 575"/>
              <a:gd name="T33" fmla="*/ 54104388 h 703"/>
              <a:gd name="T34" fmla="*/ 6552093 w 575"/>
              <a:gd name="T35" fmla="*/ 52137310 h 703"/>
              <a:gd name="T36" fmla="*/ 6166561 w 575"/>
              <a:gd name="T37" fmla="*/ 49185630 h 703"/>
              <a:gd name="T38" fmla="*/ 4625086 w 575"/>
              <a:gd name="T39" fmla="*/ 53120494 h 703"/>
              <a:gd name="T40" fmla="*/ 3854348 w 575"/>
              <a:gd name="T41" fmla="*/ 54104388 h 703"/>
              <a:gd name="T42" fmla="*/ 4239554 w 575"/>
              <a:gd name="T43" fmla="*/ 61974158 h 703"/>
              <a:gd name="T44" fmla="*/ 3854348 w 575"/>
              <a:gd name="T45" fmla="*/ 68859966 h 703"/>
              <a:gd name="T46" fmla="*/ 1541805 w 575"/>
              <a:gd name="T47" fmla="*/ 68859966 h 703"/>
              <a:gd name="T48" fmla="*/ 770739 w 575"/>
              <a:gd name="T49" fmla="*/ 70827808 h 703"/>
              <a:gd name="T50" fmla="*/ 770739 w 575"/>
              <a:gd name="T51" fmla="*/ 68859966 h 703"/>
              <a:gd name="T52" fmla="*/ 770739 w 575"/>
              <a:gd name="T53" fmla="*/ 63941945 h 703"/>
              <a:gd name="T54" fmla="*/ 1541805 w 575"/>
              <a:gd name="T55" fmla="*/ 59023159 h 703"/>
              <a:gd name="T56" fmla="*/ 1541805 w 575"/>
              <a:gd name="T57" fmla="*/ 58039239 h 703"/>
              <a:gd name="T58" fmla="*/ 1927009 w 575"/>
              <a:gd name="T59" fmla="*/ 56072202 h 703"/>
              <a:gd name="T60" fmla="*/ 2698075 w 575"/>
              <a:gd name="T61" fmla="*/ 56072202 h 703"/>
              <a:gd name="T62" fmla="*/ 2698075 w 575"/>
              <a:gd name="T63" fmla="*/ 54104388 h 703"/>
              <a:gd name="T64" fmla="*/ 2698075 w 575"/>
              <a:gd name="T65" fmla="*/ 52137310 h 703"/>
              <a:gd name="T66" fmla="*/ 3083281 w 575"/>
              <a:gd name="T67" fmla="*/ 49185630 h 703"/>
              <a:gd name="T68" fmla="*/ 2312545 w 575"/>
              <a:gd name="T69" fmla="*/ 49185630 h 703"/>
              <a:gd name="T70" fmla="*/ 1541805 w 575"/>
              <a:gd name="T71" fmla="*/ 52137310 h 703"/>
              <a:gd name="T72" fmla="*/ 1541805 w 575"/>
              <a:gd name="T73" fmla="*/ 44267526 h 703"/>
              <a:gd name="T74" fmla="*/ 385533 w 575"/>
              <a:gd name="T75" fmla="*/ 50169496 h 703"/>
              <a:gd name="T76" fmla="*/ 1541805 w 575"/>
              <a:gd name="T77" fmla="*/ 41315873 h 703"/>
              <a:gd name="T78" fmla="*/ 385533 w 575"/>
              <a:gd name="T79" fmla="*/ 43283660 h 703"/>
              <a:gd name="T80" fmla="*/ 385533 w 575"/>
              <a:gd name="T81" fmla="*/ 46234631 h 703"/>
              <a:gd name="T82" fmla="*/ 385533 w 575"/>
              <a:gd name="T83" fmla="*/ 35413904 h 703"/>
              <a:gd name="T84" fmla="*/ 385533 w 575"/>
              <a:gd name="T85" fmla="*/ 29511225 h 703"/>
              <a:gd name="T86" fmla="*/ 1541805 w 575"/>
              <a:gd name="T87" fmla="*/ 27544141 h 703"/>
              <a:gd name="T88" fmla="*/ 1156272 w 575"/>
              <a:gd name="T89" fmla="*/ 24593169 h 703"/>
              <a:gd name="T90" fmla="*/ 1541805 w 575"/>
              <a:gd name="T91" fmla="*/ 20658291 h 703"/>
              <a:gd name="T92" fmla="*/ 1927009 w 575"/>
              <a:gd name="T93" fmla="*/ 15739506 h 703"/>
              <a:gd name="T94" fmla="*/ 3083281 w 575"/>
              <a:gd name="T95" fmla="*/ 11804638 h 703"/>
              <a:gd name="T96" fmla="*/ 5395827 w 575"/>
              <a:gd name="T97" fmla="*/ 12788531 h 70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75"/>
              <a:gd name="T148" fmla="*/ 0 h 703"/>
              <a:gd name="T149" fmla="*/ 575 w 575"/>
              <a:gd name="T150" fmla="*/ 703 h 70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75" h="703">
                <a:moveTo>
                  <a:pt x="303" y="128"/>
                </a:moveTo>
                <a:lnTo>
                  <a:pt x="295" y="48"/>
                </a:lnTo>
                <a:lnTo>
                  <a:pt x="271" y="8"/>
                </a:lnTo>
                <a:lnTo>
                  <a:pt x="335" y="0"/>
                </a:lnTo>
                <a:lnTo>
                  <a:pt x="375" y="0"/>
                </a:lnTo>
                <a:lnTo>
                  <a:pt x="431" y="24"/>
                </a:lnTo>
                <a:lnTo>
                  <a:pt x="431" y="40"/>
                </a:lnTo>
                <a:lnTo>
                  <a:pt x="423" y="48"/>
                </a:lnTo>
                <a:lnTo>
                  <a:pt x="471" y="72"/>
                </a:lnTo>
                <a:lnTo>
                  <a:pt x="479" y="64"/>
                </a:lnTo>
                <a:lnTo>
                  <a:pt x="519" y="64"/>
                </a:lnTo>
                <a:lnTo>
                  <a:pt x="519" y="80"/>
                </a:lnTo>
                <a:lnTo>
                  <a:pt x="575" y="128"/>
                </a:lnTo>
                <a:lnTo>
                  <a:pt x="503" y="208"/>
                </a:lnTo>
                <a:lnTo>
                  <a:pt x="503" y="224"/>
                </a:lnTo>
                <a:lnTo>
                  <a:pt x="375" y="312"/>
                </a:lnTo>
                <a:lnTo>
                  <a:pt x="343" y="352"/>
                </a:lnTo>
                <a:lnTo>
                  <a:pt x="351" y="399"/>
                </a:lnTo>
                <a:lnTo>
                  <a:pt x="343" y="407"/>
                </a:lnTo>
                <a:lnTo>
                  <a:pt x="351" y="431"/>
                </a:lnTo>
                <a:lnTo>
                  <a:pt x="399" y="447"/>
                </a:lnTo>
                <a:lnTo>
                  <a:pt x="407" y="471"/>
                </a:lnTo>
                <a:lnTo>
                  <a:pt x="423" y="487"/>
                </a:lnTo>
                <a:lnTo>
                  <a:pt x="479" y="455"/>
                </a:lnTo>
                <a:lnTo>
                  <a:pt x="511" y="479"/>
                </a:lnTo>
                <a:lnTo>
                  <a:pt x="487" y="495"/>
                </a:lnTo>
                <a:lnTo>
                  <a:pt x="503" y="519"/>
                </a:lnTo>
                <a:lnTo>
                  <a:pt x="495" y="559"/>
                </a:lnTo>
                <a:lnTo>
                  <a:pt x="479" y="583"/>
                </a:lnTo>
                <a:lnTo>
                  <a:pt x="447" y="583"/>
                </a:lnTo>
                <a:lnTo>
                  <a:pt x="407" y="559"/>
                </a:lnTo>
                <a:lnTo>
                  <a:pt x="407" y="567"/>
                </a:lnTo>
                <a:lnTo>
                  <a:pt x="391" y="567"/>
                </a:lnTo>
                <a:lnTo>
                  <a:pt x="391" y="543"/>
                </a:lnTo>
                <a:lnTo>
                  <a:pt x="383" y="535"/>
                </a:lnTo>
                <a:lnTo>
                  <a:pt x="367" y="519"/>
                </a:lnTo>
                <a:lnTo>
                  <a:pt x="375" y="511"/>
                </a:lnTo>
                <a:lnTo>
                  <a:pt x="335" y="487"/>
                </a:lnTo>
                <a:lnTo>
                  <a:pt x="287" y="511"/>
                </a:lnTo>
                <a:lnTo>
                  <a:pt x="255" y="527"/>
                </a:lnTo>
                <a:lnTo>
                  <a:pt x="231" y="519"/>
                </a:lnTo>
                <a:lnTo>
                  <a:pt x="208" y="535"/>
                </a:lnTo>
                <a:lnTo>
                  <a:pt x="200" y="583"/>
                </a:lnTo>
                <a:lnTo>
                  <a:pt x="247" y="615"/>
                </a:lnTo>
                <a:lnTo>
                  <a:pt x="247" y="663"/>
                </a:lnTo>
                <a:lnTo>
                  <a:pt x="200" y="687"/>
                </a:lnTo>
                <a:lnTo>
                  <a:pt x="120" y="687"/>
                </a:lnTo>
                <a:lnTo>
                  <a:pt x="96" y="687"/>
                </a:lnTo>
                <a:lnTo>
                  <a:pt x="88" y="695"/>
                </a:lnTo>
                <a:lnTo>
                  <a:pt x="48" y="703"/>
                </a:lnTo>
                <a:lnTo>
                  <a:pt x="48" y="687"/>
                </a:lnTo>
                <a:lnTo>
                  <a:pt x="40" y="679"/>
                </a:lnTo>
                <a:lnTo>
                  <a:pt x="48" y="655"/>
                </a:lnTo>
                <a:lnTo>
                  <a:pt x="56" y="631"/>
                </a:lnTo>
                <a:lnTo>
                  <a:pt x="80" y="623"/>
                </a:lnTo>
                <a:lnTo>
                  <a:pt x="80" y="591"/>
                </a:lnTo>
                <a:lnTo>
                  <a:pt x="88" y="591"/>
                </a:lnTo>
                <a:lnTo>
                  <a:pt x="88" y="575"/>
                </a:lnTo>
                <a:lnTo>
                  <a:pt x="136" y="567"/>
                </a:lnTo>
                <a:lnTo>
                  <a:pt x="112" y="559"/>
                </a:lnTo>
                <a:lnTo>
                  <a:pt x="120" y="543"/>
                </a:lnTo>
                <a:lnTo>
                  <a:pt x="152" y="559"/>
                </a:lnTo>
                <a:lnTo>
                  <a:pt x="160" y="551"/>
                </a:lnTo>
                <a:lnTo>
                  <a:pt x="152" y="535"/>
                </a:lnTo>
                <a:lnTo>
                  <a:pt x="168" y="527"/>
                </a:lnTo>
                <a:lnTo>
                  <a:pt x="160" y="511"/>
                </a:lnTo>
                <a:lnTo>
                  <a:pt x="176" y="511"/>
                </a:lnTo>
                <a:lnTo>
                  <a:pt x="184" y="487"/>
                </a:lnTo>
                <a:lnTo>
                  <a:pt x="136" y="471"/>
                </a:lnTo>
                <a:lnTo>
                  <a:pt x="120" y="487"/>
                </a:lnTo>
                <a:lnTo>
                  <a:pt x="112" y="519"/>
                </a:lnTo>
                <a:lnTo>
                  <a:pt x="80" y="519"/>
                </a:lnTo>
                <a:lnTo>
                  <a:pt x="88" y="463"/>
                </a:lnTo>
                <a:lnTo>
                  <a:pt x="72" y="439"/>
                </a:lnTo>
                <a:lnTo>
                  <a:pt x="48" y="495"/>
                </a:lnTo>
                <a:lnTo>
                  <a:pt x="32" y="495"/>
                </a:lnTo>
                <a:lnTo>
                  <a:pt x="48" y="447"/>
                </a:lnTo>
                <a:lnTo>
                  <a:pt x="80" y="415"/>
                </a:lnTo>
                <a:lnTo>
                  <a:pt x="24" y="399"/>
                </a:lnTo>
                <a:lnTo>
                  <a:pt x="16" y="431"/>
                </a:lnTo>
                <a:lnTo>
                  <a:pt x="40" y="447"/>
                </a:lnTo>
                <a:lnTo>
                  <a:pt x="16" y="463"/>
                </a:lnTo>
                <a:lnTo>
                  <a:pt x="0" y="447"/>
                </a:lnTo>
                <a:lnTo>
                  <a:pt x="8" y="352"/>
                </a:lnTo>
                <a:lnTo>
                  <a:pt x="16" y="304"/>
                </a:lnTo>
                <a:lnTo>
                  <a:pt x="24" y="296"/>
                </a:lnTo>
                <a:lnTo>
                  <a:pt x="48" y="272"/>
                </a:lnTo>
                <a:lnTo>
                  <a:pt x="72" y="272"/>
                </a:lnTo>
                <a:lnTo>
                  <a:pt x="64" y="256"/>
                </a:lnTo>
                <a:lnTo>
                  <a:pt x="64" y="240"/>
                </a:lnTo>
                <a:lnTo>
                  <a:pt x="56" y="224"/>
                </a:lnTo>
                <a:lnTo>
                  <a:pt x="80" y="208"/>
                </a:lnTo>
                <a:lnTo>
                  <a:pt x="80" y="184"/>
                </a:lnTo>
                <a:lnTo>
                  <a:pt x="112" y="160"/>
                </a:lnTo>
                <a:lnTo>
                  <a:pt x="136" y="120"/>
                </a:lnTo>
                <a:lnTo>
                  <a:pt x="168" y="120"/>
                </a:lnTo>
                <a:lnTo>
                  <a:pt x="208" y="128"/>
                </a:lnTo>
                <a:lnTo>
                  <a:pt x="303" y="128"/>
                </a:lnTo>
              </a:path>
            </a:pathLst>
          </a:custGeom>
          <a:solidFill>
            <a:srgbClr val="FF00FF">
              <a:alpha val="60000"/>
            </a:srgb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AutoShape 230"/>
          <p:cNvSpPr>
            <a:spLocks noChangeArrowheads="1"/>
          </p:cNvSpPr>
          <p:nvPr/>
        </p:nvSpPr>
        <p:spPr bwMode="auto">
          <a:xfrm>
            <a:off x="6211941" y="3861839"/>
            <a:ext cx="150379" cy="126462"/>
          </a:xfrm>
          <a:prstGeom prst="star5">
            <a:avLst/>
          </a:prstGeom>
          <a:solidFill>
            <a:schemeClr val="bg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s-MX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960" y="779625"/>
            <a:ext cx="1080000" cy="1080000"/>
          </a:xfrm>
          <a:prstGeom prst="rect">
            <a:avLst/>
          </a:prstGeom>
        </p:spPr>
      </p:pic>
      <p:sp>
        <p:nvSpPr>
          <p:cNvPr id="46" name="CuadroTexto 45"/>
          <p:cNvSpPr txBox="1"/>
          <p:nvPr/>
        </p:nvSpPr>
        <p:spPr>
          <a:xfrm>
            <a:off x="1392852" y="1872571"/>
            <a:ext cx="7681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MX" sz="1000" dirty="0"/>
              <a:t>Divisiones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1596432" y="2028227"/>
            <a:ext cx="360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MX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1/7</a:t>
            </a:r>
          </a:p>
        </p:txBody>
      </p:sp>
      <p:sp>
        <p:nvSpPr>
          <p:cNvPr id="48" name="Marcador de número de diapositiva 1"/>
          <p:cNvSpPr txBox="1">
            <a:spLocks/>
          </p:cNvSpPr>
          <p:nvPr/>
        </p:nvSpPr>
        <p:spPr>
          <a:xfrm>
            <a:off x="1650204" y="904714"/>
            <a:ext cx="5144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es-ES"/>
            </a:defPPr>
            <a:lvl1pPr marL="0" algn="ctr" defTabSz="914221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45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5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9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6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30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3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21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7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14%</a:t>
            </a:r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406" y="2778504"/>
            <a:ext cx="1077736" cy="1080000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1401669" y="3866141"/>
            <a:ext cx="750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MX" sz="1000" dirty="0"/>
              <a:t>Entidades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1561166" y="4021797"/>
            <a:ext cx="4315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MX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5/32</a:t>
            </a:r>
          </a:p>
        </p:txBody>
      </p:sp>
      <p:sp>
        <p:nvSpPr>
          <p:cNvPr id="52" name="Marcador de número de diapositiva 1"/>
          <p:cNvSpPr txBox="1">
            <a:spLocks/>
          </p:cNvSpPr>
          <p:nvPr/>
        </p:nvSpPr>
        <p:spPr>
          <a:xfrm>
            <a:off x="1491074" y="2837161"/>
            <a:ext cx="5144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es-ES"/>
            </a:defPPr>
            <a:lvl1pPr marL="0" algn="ctr" defTabSz="914221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45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5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9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6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30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3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21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7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16%</a:t>
            </a:r>
          </a:p>
        </p:txBody>
      </p:sp>
      <p:sp>
        <p:nvSpPr>
          <p:cNvPr id="54" name="Estrella de 7 puntas 53"/>
          <p:cNvSpPr/>
          <p:nvPr/>
        </p:nvSpPr>
        <p:spPr>
          <a:xfrm>
            <a:off x="2782144" y="488014"/>
            <a:ext cx="196617" cy="144384"/>
          </a:xfrm>
          <a:prstGeom prst="star7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634931" y="4270462"/>
            <a:ext cx="4703415" cy="71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116" eaLnBrk="1" hangingPunct="1">
              <a:spcBef>
                <a:spcPct val="0"/>
              </a:spcBef>
              <a:defRPr/>
            </a:pP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División Noroeste</a:t>
            </a:r>
            <a:endParaRPr lang="es-ES_tradnl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6549542" y="489494"/>
            <a:ext cx="2342938" cy="5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116" eaLnBrk="1" hangingPunct="1">
              <a:spcBef>
                <a:spcPct val="0"/>
              </a:spcBef>
              <a:defRPr/>
            </a:pPr>
            <a:r>
              <a:rPr lang="es-MX" sz="24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Cobertura</a:t>
            </a:r>
            <a:endParaRPr lang="es-ES_tradnl" sz="2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6628815" y="915566"/>
            <a:ext cx="2479689" cy="122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defTabSz="914116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Baja California</a:t>
            </a:r>
          </a:p>
          <a:p>
            <a:pPr marL="285750" indent="-285750" defTabSz="914116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Baja California Sur</a:t>
            </a:r>
          </a:p>
          <a:p>
            <a:pPr marL="285750" indent="-285750" defTabSz="914116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Chihuahua</a:t>
            </a:r>
          </a:p>
          <a:p>
            <a:pPr marL="285750" indent="-285750" defTabSz="914116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Sinaloa</a:t>
            </a:r>
          </a:p>
          <a:p>
            <a:pPr marL="285750" indent="-285750" defTabSz="914116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Sonora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4812209" y="1003768"/>
            <a:ext cx="1154483" cy="26161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algn="l"/>
            <a:r>
              <a:rPr lang="es-MX" sz="1100" b="1" dirty="0">
                <a:solidFill>
                  <a:schemeClr val="bg2">
                    <a:lumMod val="50000"/>
                  </a:schemeClr>
                </a:solidFill>
              </a:rPr>
              <a:t>1’961,485</a:t>
            </a:r>
            <a:r>
              <a:rPr lang="es-MX" sz="1100" dirty="0"/>
              <a:t> km2 </a:t>
            </a: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248" y="1011434"/>
            <a:ext cx="1332159" cy="1080000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6891370" y="2064231"/>
            <a:ext cx="1229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MX" sz="1000" dirty="0"/>
              <a:t>Territorio Nacional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7046058" y="2198401"/>
            <a:ext cx="920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E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MX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630,369 km2</a:t>
            </a:r>
          </a:p>
        </p:txBody>
      </p:sp>
      <p:sp>
        <p:nvSpPr>
          <p:cNvPr id="41" name="Marcador de número de diapositiva 1"/>
          <p:cNvSpPr txBox="1">
            <a:spLocks/>
          </p:cNvSpPr>
          <p:nvPr/>
        </p:nvSpPr>
        <p:spPr>
          <a:xfrm>
            <a:off x="7213126" y="1304564"/>
            <a:ext cx="514400" cy="273844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es-ES"/>
            </a:defPPr>
            <a:lvl1pPr marL="0" algn="ctr" defTabSz="914221" rtl="0" eaLnBrk="1" latinLnBrk="0" hangingPunct="1">
              <a:defRPr sz="1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45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95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39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86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230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73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321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367" algn="l" defTabSz="91409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32%</a:t>
            </a:r>
          </a:p>
        </p:txBody>
      </p:sp>
      <p:grpSp>
        <p:nvGrpSpPr>
          <p:cNvPr id="47" name="Grupo 46"/>
          <p:cNvGrpSpPr/>
          <p:nvPr/>
        </p:nvGrpSpPr>
        <p:grpSpPr>
          <a:xfrm>
            <a:off x="1043608" y="699542"/>
            <a:ext cx="5256584" cy="4032448"/>
            <a:chOff x="363673" y="498485"/>
            <a:chExt cx="5936519" cy="4521537"/>
          </a:xfrm>
        </p:grpSpPr>
        <p:sp>
          <p:nvSpPr>
            <p:cNvPr id="4" name="Freeform 33"/>
            <p:cNvSpPr>
              <a:spLocks/>
            </p:cNvSpPr>
            <p:nvPr/>
          </p:nvSpPr>
          <p:spPr bwMode="auto">
            <a:xfrm>
              <a:off x="1674715" y="2059197"/>
              <a:ext cx="783858" cy="1102049"/>
            </a:xfrm>
            <a:custGeom>
              <a:avLst/>
              <a:gdLst>
                <a:gd name="T0" fmla="*/ 2696713 w 671"/>
                <a:gd name="T1" fmla="*/ 7820496 h 806"/>
                <a:gd name="T2" fmla="*/ 3852542 w 671"/>
                <a:gd name="T3" fmla="*/ 0 h 806"/>
                <a:gd name="T4" fmla="*/ 4237602 w 671"/>
                <a:gd name="T5" fmla="*/ 977740 h 806"/>
                <a:gd name="T6" fmla="*/ 5008048 w 671"/>
                <a:gd name="T7" fmla="*/ 6842753 h 806"/>
                <a:gd name="T8" fmla="*/ 6163873 w 671"/>
                <a:gd name="T9" fmla="*/ 15640993 h 806"/>
                <a:gd name="T10" fmla="*/ 6549254 w 671"/>
                <a:gd name="T11" fmla="*/ 19550531 h 806"/>
                <a:gd name="T12" fmla="*/ 6549254 w 671"/>
                <a:gd name="T13" fmla="*/ 20528266 h 806"/>
                <a:gd name="T14" fmla="*/ 6934315 w 671"/>
                <a:gd name="T15" fmla="*/ 24438499 h 806"/>
                <a:gd name="T16" fmla="*/ 6934315 w 671"/>
                <a:gd name="T17" fmla="*/ 35191510 h 806"/>
                <a:gd name="T18" fmla="*/ 7319702 w 671"/>
                <a:gd name="T19" fmla="*/ 39101770 h 806"/>
                <a:gd name="T20" fmla="*/ 8090138 w 671"/>
                <a:gd name="T21" fmla="*/ 45944501 h 806"/>
                <a:gd name="T22" fmla="*/ 9245974 w 671"/>
                <a:gd name="T23" fmla="*/ 46922236 h 806"/>
                <a:gd name="T24" fmla="*/ 10016416 w 671"/>
                <a:gd name="T25" fmla="*/ 53764994 h 806"/>
                <a:gd name="T26" fmla="*/ 11172239 w 671"/>
                <a:gd name="T27" fmla="*/ 70383020 h 806"/>
                <a:gd name="T28" fmla="*/ 11557300 w 671"/>
                <a:gd name="T29" fmla="*/ 70383020 h 806"/>
                <a:gd name="T30" fmla="*/ 11557300 w 671"/>
                <a:gd name="T31" fmla="*/ 79180595 h 806"/>
                <a:gd name="T32" fmla="*/ 11557300 w 671"/>
                <a:gd name="T33" fmla="*/ 79180595 h 806"/>
                <a:gd name="T34" fmla="*/ 11172239 w 671"/>
                <a:gd name="T35" fmla="*/ 79180595 h 806"/>
                <a:gd name="T36" fmla="*/ 10786852 w 671"/>
                <a:gd name="T37" fmla="*/ 80158303 h 806"/>
                <a:gd name="T38" fmla="*/ 10016416 w 671"/>
                <a:gd name="T39" fmla="*/ 75271070 h 806"/>
                <a:gd name="T40" fmla="*/ 9631029 w 671"/>
                <a:gd name="T41" fmla="*/ 70383020 h 806"/>
                <a:gd name="T42" fmla="*/ 7704751 w 671"/>
                <a:gd name="T43" fmla="*/ 61584792 h 806"/>
                <a:gd name="T44" fmla="*/ 6549254 w 671"/>
                <a:gd name="T45" fmla="*/ 53764994 h 806"/>
                <a:gd name="T46" fmla="*/ 6934315 w 671"/>
                <a:gd name="T47" fmla="*/ 51809550 h 806"/>
                <a:gd name="T48" fmla="*/ 6163873 w 671"/>
                <a:gd name="T49" fmla="*/ 49854761 h 806"/>
                <a:gd name="T50" fmla="*/ 6163873 w 671"/>
                <a:gd name="T51" fmla="*/ 49854761 h 806"/>
                <a:gd name="T52" fmla="*/ 5778816 w 671"/>
                <a:gd name="T53" fmla="*/ 46922236 h 806"/>
                <a:gd name="T54" fmla="*/ 5778816 w 671"/>
                <a:gd name="T55" fmla="*/ 40079506 h 806"/>
                <a:gd name="T56" fmla="*/ 5008048 w 671"/>
                <a:gd name="T57" fmla="*/ 43989030 h 806"/>
                <a:gd name="T58" fmla="*/ 4237602 w 671"/>
                <a:gd name="T59" fmla="*/ 42034268 h 806"/>
                <a:gd name="T60" fmla="*/ 4237602 w 671"/>
                <a:gd name="T61" fmla="*/ 35191510 h 806"/>
                <a:gd name="T62" fmla="*/ 3082100 w 671"/>
                <a:gd name="T63" fmla="*/ 30303542 h 806"/>
                <a:gd name="T64" fmla="*/ 2696713 w 671"/>
                <a:gd name="T65" fmla="*/ 28348746 h 806"/>
                <a:gd name="T66" fmla="*/ 2311330 w 671"/>
                <a:gd name="T67" fmla="*/ 24438499 h 806"/>
                <a:gd name="T68" fmla="*/ 1155828 w 671"/>
                <a:gd name="T69" fmla="*/ 23460778 h 806"/>
                <a:gd name="T70" fmla="*/ 0 w 671"/>
                <a:gd name="T71" fmla="*/ 17595755 h 806"/>
                <a:gd name="T72" fmla="*/ 770444 w 671"/>
                <a:gd name="T73" fmla="*/ 11730743 h 806"/>
                <a:gd name="T74" fmla="*/ 1155828 w 671"/>
                <a:gd name="T75" fmla="*/ 12707777 h 806"/>
                <a:gd name="T76" fmla="*/ 1540888 w 671"/>
                <a:gd name="T77" fmla="*/ 9775266 h 8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71"/>
                <a:gd name="T118" fmla="*/ 0 h 806"/>
                <a:gd name="T119" fmla="*/ 671 w 671"/>
                <a:gd name="T120" fmla="*/ 806 h 8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71" h="806">
                  <a:moveTo>
                    <a:pt x="136" y="56"/>
                  </a:moveTo>
                  <a:lnTo>
                    <a:pt x="144" y="72"/>
                  </a:lnTo>
                  <a:lnTo>
                    <a:pt x="184" y="0"/>
                  </a:lnTo>
                  <a:lnTo>
                    <a:pt x="216" y="0"/>
                  </a:lnTo>
                  <a:lnTo>
                    <a:pt x="232" y="8"/>
                  </a:lnTo>
                  <a:lnTo>
                    <a:pt x="248" y="16"/>
                  </a:lnTo>
                  <a:lnTo>
                    <a:pt x="264" y="64"/>
                  </a:lnTo>
                  <a:lnTo>
                    <a:pt x="280" y="64"/>
                  </a:lnTo>
                  <a:lnTo>
                    <a:pt x="288" y="152"/>
                  </a:lnTo>
                  <a:lnTo>
                    <a:pt x="344" y="152"/>
                  </a:lnTo>
                  <a:lnTo>
                    <a:pt x="368" y="176"/>
                  </a:lnTo>
                  <a:lnTo>
                    <a:pt x="368" y="192"/>
                  </a:lnTo>
                  <a:lnTo>
                    <a:pt x="360" y="192"/>
                  </a:lnTo>
                  <a:lnTo>
                    <a:pt x="368" y="208"/>
                  </a:lnTo>
                  <a:lnTo>
                    <a:pt x="384" y="208"/>
                  </a:lnTo>
                  <a:lnTo>
                    <a:pt x="392" y="248"/>
                  </a:lnTo>
                  <a:lnTo>
                    <a:pt x="384" y="312"/>
                  </a:lnTo>
                  <a:lnTo>
                    <a:pt x="400" y="351"/>
                  </a:lnTo>
                  <a:lnTo>
                    <a:pt x="416" y="375"/>
                  </a:lnTo>
                  <a:lnTo>
                    <a:pt x="416" y="391"/>
                  </a:lnTo>
                  <a:lnTo>
                    <a:pt x="448" y="391"/>
                  </a:lnTo>
                  <a:lnTo>
                    <a:pt x="464" y="463"/>
                  </a:lnTo>
                  <a:lnTo>
                    <a:pt x="495" y="495"/>
                  </a:lnTo>
                  <a:lnTo>
                    <a:pt x="527" y="471"/>
                  </a:lnTo>
                  <a:lnTo>
                    <a:pt x="567" y="495"/>
                  </a:lnTo>
                  <a:lnTo>
                    <a:pt x="583" y="535"/>
                  </a:lnTo>
                  <a:lnTo>
                    <a:pt x="575" y="567"/>
                  </a:lnTo>
                  <a:lnTo>
                    <a:pt x="647" y="703"/>
                  </a:lnTo>
                  <a:lnTo>
                    <a:pt x="671" y="703"/>
                  </a:lnTo>
                  <a:lnTo>
                    <a:pt x="671" y="711"/>
                  </a:lnTo>
                  <a:lnTo>
                    <a:pt x="647" y="727"/>
                  </a:lnTo>
                  <a:lnTo>
                    <a:pt x="663" y="798"/>
                  </a:lnTo>
                  <a:lnTo>
                    <a:pt x="655" y="798"/>
                  </a:lnTo>
                  <a:lnTo>
                    <a:pt x="663" y="798"/>
                  </a:lnTo>
                  <a:lnTo>
                    <a:pt x="655" y="798"/>
                  </a:lnTo>
                  <a:lnTo>
                    <a:pt x="631" y="798"/>
                  </a:lnTo>
                  <a:lnTo>
                    <a:pt x="615" y="774"/>
                  </a:lnTo>
                  <a:lnTo>
                    <a:pt x="615" y="806"/>
                  </a:lnTo>
                  <a:lnTo>
                    <a:pt x="551" y="750"/>
                  </a:lnTo>
                  <a:lnTo>
                    <a:pt x="567" y="750"/>
                  </a:lnTo>
                  <a:lnTo>
                    <a:pt x="575" y="743"/>
                  </a:lnTo>
                  <a:lnTo>
                    <a:pt x="535" y="711"/>
                  </a:lnTo>
                  <a:lnTo>
                    <a:pt x="527" y="719"/>
                  </a:lnTo>
                  <a:lnTo>
                    <a:pt x="432" y="615"/>
                  </a:lnTo>
                  <a:lnTo>
                    <a:pt x="432" y="599"/>
                  </a:lnTo>
                  <a:lnTo>
                    <a:pt x="384" y="535"/>
                  </a:lnTo>
                  <a:lnTo>
                    <a:pt x="392" y="535"/>
                  </a:lnTo>
                  <a:lnTo>
                    <a:pt x="392" y="519"/>
                  </a:lnTo>
                  <a:lnTo>
                    <a:pt x="360" y="495"/>
                  </a:lnTo>
                  <a:lnTo>
                    <a:pt x="352" y="503"/>
                  </a:lnTo>
                  <a:lnTo>
                    <a:pt x="328" y="487"/>
                  </a:lnTo>
                  <a:lnTo>
                    <a:pt x="352" y="495"/>
                  </a:lnTo>
                  <a:lnTo>
                    <a:pt x="352" y="479"/>
                  </a:lnTo>
                  <a:lnTo>
                    <a:pt x="320" y="471"/>
                  </a:lnTo>
                  <a:lnTo>
                    <a:pt x="296" y="463"/>
                  </a:lnTo>
                  <a:lnTo>
                    <a:pt x="320" y="399"/>
                  </a:lnTo>
                  <a:lnTo>
                    <a:pt x="320" y="439"/>
                  </a:lnTo>
                  <a:lnTo>
                    <a:pt x="288" y="439"/>
                  </a:lnTo>
                  <a:lnTo>
                    <a:pt x="248" y="415"/>
                  </a:lnTo>
                  <a:lnTo>
                    <a:pt x="248" y="423"/>
                  </a:lnTo>
                  <a:lnTo>
                    <a:pt x="232" y="407"/>
                  </a:lnTo>
                  <a:lnTo>
                    <a:pt x="248" y="359"/>
                  </a:lnTo>
                  <a:lnTo>
                    <a:pt x="200" y="328"/>
                  </a:lnTo>
                  <a:lnTo>
                    <a:pt x="184" y="304"/>
                  </a:lnTo>
                  <a:lnTo>
                    <a:pt x="168" y="304"/>
                  </a:lnTo>
                  <a:lnTo>
                    <a:pt x="144" y="280"/>
                  </a:lnTo>
                  <a:lnTo>
                    <a:pt x="120" y="272"/>
                  </a:lnTo>
                  <a:lnTo>
                    <a:pt x="120" y="248"/>
                  </a:lnTo>
                  <a:lnTo>
                    <a:pt x="72" y="216"/>
                  </a:lnTo>
                  <a:lnTo>
                    <a:pt x="64" y="232"/>
                  </a:lnTo>
                  <a:lnTo>
                    <a:pt x="32" y="208"/>
                  </a:lnTo>
                  <a:lnTo>
                    <a:pt x="0" y="176"/>
                  </a:lnTo>
                  <a:lnTo>
                    <a:pt x="56" y="104"/>
                  </a:lnTo>
                  <a:lnTo>
                    <a:pt x="56" y="112"/>
                  </a:lnTo>
                  <a:lnTo>
                    <a:pt x="48" y="136"/>
                  </a:lnTo>
                  <a:lnTo>
                    <a:pt x="64" y="128"/>
                  </a:lnTo>
                  <a:lnTo>
                    <a:pt x="72" y="104"/>
                  </a:lnTo>
                  <a:lnTo>
                    <a:pt x="72" y="96"/>
                  </a:lnTo>
                  <a:lnTo>
                    <a:pt x="136" y="56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395536" y="555526"/>
              <a:ext cx="681267" cy="1200045"/>
            </a:xfrm>
            <a:custGeom>
              <a:avLst/>
              <a:gdLst>
                <a:gd name="T0" fmla="*/ 0 w 583"/>
                <a:gd name="T1" fmla="*/ 2924890 h 878"/>
                <a:gd name="T2" fmla="*/ 386308 w 583"/>
                <a:gd name="T3" fmla="*/ 11700259 h 878"/>
                <a:gd name="T4" fmla="*/ 386308 w 583"/>
                <a:gd name="T5" fmla="*/ 11700259 h 878"/>
                <a:gd name="T6" fmla="*/ 772615 w 583"/>
                <a:gd name="T7" fmla="*/ 15600357 h 878"/>
                <a:gd name="T8" fmla="*/ 772615 w 583"/>
                <a:gd name="T9" fmla="*/ 17550752 h 878"/>
                <a:gd name="T10" fmla="*/ 772615 w 583"/>
                <a:gd name="T11" fmla="*/ 20475628 h 878"/>
                <a:gd name="T12" fmla="*/ 1544904 w 583"/>
                <a:gd name="T13" fmla="*/ 29251014 h 878"/>
                <a:gd name="T14" fmla="*/ 2317517 w 583"/>
                <a:gd name="T15" fmla="*/ 33151095 h 878"/>
                <a:gd name="T16" fmla="*/ 1931210 w 583"/>
                <a:gd name="T17" fmla="*/ 40951257 h 878"/>
                <a:gd name="T18" fmla="*/ 2317517 w 583"/>
                <a:gd name="T19" fmla="*/ 41926474 h 878"/>
                <a:gd name="T20" fmla="*/ 2317517 w 583"/>
                <a:gd name="T21" fmla="*/ 47776228 h 878"/>
                <a:gd name="T22" fmla="*/ 2703497 w 583"/>
                <a:gd name="T23" fmla="*/ 49726609 h 878"/>
                <a:gd name="T24" fmla="*/ 3089807 w 583"/>
                <a:gd name="T25" fmla="*/ 53626771 h 878"/>
                <a:gd name="T26" fmla="*/ 4634704 w 583"/>
                <a:gd name="T27" fmla="*/ 60451702 h 878"/>
                <a:gd name="T28" fmla="*/ 5021012 w 583"/>
                <a:gd name="T29" fmla="*/ 64351755 h 878"/>
                <a:gd name="T30" fmla="*/ 5407317 w 583"/>
                <a:gd name="T31" fmla="*/ 64351755 h 878"/>
                <a:gd name="T32" fmla="*/ 5407317 w 583"/>
                <a:gd name="T33" fmla="*/ 66302191 h 878"/>
                <a:gd name="T34" fmla="*/ 6179608 w 583"/>
                <a:gd name="T35" fmla="*/ 72151917 h 878"/>
                <a:gd name="T36" fmla="*/ 6565919 w 583"/>
                <a:gd name="T37" fmla="*/ 75077515 h 878"/>
                <a:gd name="T38" fmla="*/ 6565919 w 583"/>
                <a:gd name="T39" fmla="*/ 80927351 h 878"/>
                <a:gd name="T40" fmla="*/ 6179608 w 583"/>
                <a:gd name="T41" fmla="*/ 84827404 h 878"/>
                <a:gd name="T42" fmla="*/ 10428329 w 583"/>
                <a:gd name="T43" fmla="*/ 82877731 h 878"/>
                <a:gd name="T44" fmla="*/ 10428329 w 583"/>
                <a:gd name="T45" fmla="*/ 79952133 h 878"/>
                <a:gd name="T46" fmla="*/ 9655713 w 583"/>
                <a:gd name="T47" fmla="*/ 71177407 h 878"/>
                <a:gd name="T48" fmla="*/ 9269740 w 583"/>
                <a:gd name="T49" fmla="*/ 71177407 h 878"/>
                <a:gd name="T50" fmla="*/ 8497124 w 583"/>
                <a:gd name="T51" fmla="*/ 71177407 h 878"/>
                <a:gd name="T52" fmla="*/ 8110813 w 583"/>
                <a:gd name="T53" fmla="*/ 64351755 h 878"/>
                <a:gd name="T54" fmla="*/ 6565919 w 583"/>
                <a:gd name="T55" fmla="*/ 53626771 h 878"/>
                <a:gd name="T56" fmla="*/ 6179608 w 583"/>
                <a:gd name="T57" fmla="*/ 48751419 h 878"/>
                <a:gd name="T58" fmla="*/ 6179608 w 583"/>
                <a:gd name="T59" fmla="*/ 41926474 h 878"/>
                <a:gd name="T60" fmla="*/ 5793628 w 583"/>
                <a:gd name="T61" fmla="*/ 32175878 h 878"/>
                <a:gd name="T62" fmla="*/ 5407317 w 583"/>
                <a:gd name="T63" fmla="*/ 29251014 h 878"/>
                <a:gd name="T64" fmla="*/ 5407317 w 583"/>
                <a:gd name="T65" fmla="*/ 20475628 h 878"/>
                <a:gd name="T66" fmla="*/ 5793628 w 583"/>
                <a:gd name="T67" fmla="*/ 17550752 h 878"/>
                <a:gd name="T68" fmla="*/ 5407317 w 583"/>
                <a:gd name="T69" fmla="*/ 15600357 h 878"/>
                <a:gd name="T70" fmla="*/ 5021012 w 583"/>
                <a:gd name="T71" fmla="*/ 13650661 h 878"/>
                <a:gd name="T72" fmla="*/ 5021012 w 583"/>
                <a:gd name="T73" fmla="*/ 10725062 h 878"/>
                <a:gd name="T74" fmla="*/ 5793628 w 583"/>
                <a:gd name="T75" fmla="*/ 8775376 h 878"/>
                <a:gd name="T76" fmla="*/ 6179608 w 583"/>
                <a:gd name="T77" fmla="*/ 6824976 h 878"/>
                <a:gd name="T78" fmla="*/ 6565919 w 583"/>
                <a:gd name="T79" fmla="*/ 975200 h 8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83"/>
                <a:gd name="T121" fmla="*/ 0 h 878"/>
                <a:gd name="T122" fmla="*/ 583 w 583"/>
                <a:gd name="T123" fmla="*/ 878 h 8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83" h="878">
                  <a:moveTo>
                    <a:pt x="0" y="0"/>
                  </a:moveTo>
                  <a:lnTo>
                    <a:pt x="0" y="40"/>
                  </a:lnTo>
                  <a:lnTo>
                    <a:pt x="8" y="64"/>
                  </a:lnTo>
                  <a:lnTo>
                    <a:pt x="8" y="112"/>
                  </a:lnTo>
                  <a:lnTo>
                    <a:pt x="24" y="112"/>
                  </a:lnTo>
                  <a:lnTo>
                    <a:pt x="32" y="128"/>
                  </a:lnTo>
                  <a:lnTo>
                    <a:pt x="48" y="136"/>
                  </a:lnTo>
                  <a:lnTo>
                    <a:pt x="48" y="152"/>
                  </a:lnTo>
                  <a:lnTo>
                    <a:pt x="40" y="152"/>
                  </a:lnTo>
                  <a:lnTo>
                    <a:pt x="48" y="184"/>
                  </a:lnTo>
                  <a:lnTo>
                    <a:pt x="40" y="184"/>
                  </a:lnTo>
                  <a:lnTo>
                    <a:pt x="48" y="200"/>
                  </a:lnTo>
                  <a:lnTo>
                    <a:pt x="80" y="255"/>
                  </a:lnTo>
                  <a:lnTo>
                    <a:pt x="72" y="295"/>
                  </a:lnTo>
                  <a:lnTo>
                    <a:pt x="80" y="295"/>
                  </a:lnTo>
                  <a:lnTo>
                    <a:pt x="120" y="335"/>
                  </a:lnTo>
                  <a:lnTo>
                    <a:pt x="120" y="367"/>
                  </a:lnTo>
                  <a:lnTo>
                    <a:pt x="112" y="415"/>
                  </a:lnTo>
                  <a:lnTo>
                    <a:pt x="120" y="399"/>
                  </a:lnTo>
                  <a:lnTo>
                    <a:pt x="136" y="423"/>
                  </a:lnTo>
                  <a:lnTo>
                    <a:pt x="136" y="463"/>
                  </a:lnTo>
                  <a:lnTo>
                    <a:pt x="128" y="479"/>
                  </a:lnTo>
                  <a:lnTo>
                    <a:pt x="144" y="479"/>
                  </a:lnTo>
                  <a:lnTo>
                    <a:pt x="152" y="503"/>
                  </a:lnTo>
                  <a:lnTo>
                    <a:pt x="144" y="519"/>
                  </a:lnTo>
                  <a:lnTo>
                    <a:pt x="184" y="543"/>
                  </a:lnTo>
                  <a:lnTo>
                    <a:pt x="216" y="575"/>
                  </a:lnTo>
                  <a:lnTo>
                    <a:pt x="264" y="599"/>
                  </a:lnTo>
                  <a:lnTo>
                    <a:pt x="296" y="646"/>
                  </a:lnTo>
                  <a:lnTo>
                    <a:pt x="288" y="646"/>
                  </a:lnTo>
                  <a:lnTo>
                    <a:pt x="296" y="654"/>
                  </a:lnTo>
                  <a:lnTo>
                    <a:pt x="296" y="646"/>
                  </a:lnTo>
                  <a:lnTo>
                    <a:pt x="312" y="662"/>
                  </a:lnTo>
                  <a:lnTo>
                    <a:pt x="304" y="670"/>
                  </a:lnTo>
                  <a:lnTo>
                    <a:pt x="343" y="710"/>
                  </a:lnTo>
                  <a:lnTo>
                    <a:pt x="351" y="734"/>
                  </a:lnTo>
                  <a:lnTo>
                    <a:pt x="367" y="742"/>
                  </a:lnTo>
                  <a:lnTo>
                    <a:pt x="367" y="750"/>
                  </a:lnTo>
                  <a:lnTo>
                    <a:pt x="391" y="774"/>
                  </a:lnTo>
                  <a:lnTo>
                    <a:pt x="367" y="814"/>
                  </a:lnTo>
                  <a:lnTo>
                    <a:pt x="367" y="838"/>
                  </a:lnTo>
                  <a:lnTo>
                    <a:pt x="351" y="854"/>
                  </a:lnTo>
                  <a:lnTo>
                    <a:pt x="583" y="878"/>
                  </a:lnTo>
                  <a:lnTo>
                    <a:pt x="583" y="838"/>
                  </a:lnTo>
                  <a:lnTo>
                    <a:pt x="583" y="830"/>
                  </a:lnTo>
                  <a:lnTo>
                    <a:pt x="583" y="806"/>
                  </a:lnTo>
                  <a:lnTo>
                    <a:pt x="551" y="782"/>
                  </a:lnTo>
                  <a:lnTo>
                    <a:pt x="527" y="718"/>
                  </a:lnTo>
                  <a:lnTo>
                    <a:pt x="511" y="726"/>
                  </a:lnTo>
                  <a:lnTo>
                    <a:pt x="511" y="718"/>
                  </a:lnTo>
                  <a:lnTo>
                    <a:pt x="495" y="694"/>
                  </a:lnTo>
                  <a:lnTo>
                    <a:pt x="479" y="718"/>
                  </a:lnTo>
                  <a:lnTo>
                    <a:pt x="479" y="694"/>
                  </a:lnTo>
                  <a:lnTo>
                    <a:pt x="463" y="646"/>
                  </a:lnTo>
                  <a:lnTo>
                    <a:pt x="383" y="551"/>
                  </a:lnTo>
                  <a:lnTo>
                    <a:pt x="359" y="543"/>
                  </a:lnTo>
                  <a:lnTo>
                    <a:pt x="351" y="511"/>
                  </a:lnTo>
                  <a:lnTo>
                    <a:pt x="335" y="487"/>
                  </a:lnTo>
                  <a:lnTo>
                    <a:pt x="327" y="455"/>
                  </a:lnTo>
                  <a:lnTo>
                    <a:pt x="335" y="423"/>
                  </a:lnTo>
                  <a:lnTo>
                    <a:pt x="335" y="335"/>
                  </a:lnTo>
                  <a:lnTo>
                    <a:pt x="319" y="319"/>
                  </a:lnTo>
                  <a:lnTo>
                    <a:pt x="319" y="303"/>
                  </a:lnTo>
                  <a:lnTo>
                    <a:pt x="296" y="295"/>
                  </a:lnTo>
                  <a:lnTo>
                    <a:pt x="312" y="247"/>
                  </a:lnTo>
                  <a:lnTo>
                    <a:pt x="296" y="207"/>
                  </a:lnTo>
                  <a:lnTo>
                    <a:pt x="335" y="207"/>
                  </a:lnTo>
                  <a:lnTo>
                    <a:pt x="327" y="184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36"/>
                  </a:lnTo>
                  <a:lnTo>
                    <a:pt x="272" y="144"/>
                  </a:lnTo>
                  <a:lnTo>
                    <a:pt x="264" y="128"/>
                  </a:lnTo>
                  <a:lnTo>
                    <a:pt x="288" y="104"/>
                  </a:lnTo>
                  <a:lnTo>
                    <a:pt x="304" y="104"/>
                  </a:lnTo>
                  <a:lnTo>
                    <a:pt x="319" y="88"/>
                  </a:lnTo>
                  <a:lnTo>
                    <a:pt x="335" y="88"/>
                  </a:lnTo>
                  <a:lnTo>
                    <a:pt x="335" y="64"/>
                  </a:lnTo>
                  <a:lnTo>
                    <a:pt x="351" y="64"/>
                  </a:lnTo>
                  <a:lnTo>
                    <a:pt x="367" y="16"/>
                  </a:ln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2"/>
            <p:cNvSpPr>
              <a:spLocks/>
            </p:cNvSpPr>
            <p:nvPr/>
          </p:nvSpPr>
          <p:spPr bwMode="auto">
            <a:xfrm>
              <a:off x="599114" y="1710590"/>
              <a:ext cx="1056365" cy="1320531"/>
            </a:xfrm>
            <a:custGeom>
              <a:avLst/>
              <a:gdLst>
                <a:gd name="T0" fmla="*/ 2348520 w 902"/>
                <a:gd name="T1" fmla="*/ 976678 h 966"/>
                <a:gd name="T2" fmla="*/ 2739777 w 902"/>
                <a:gd name="T3" fmla="*/ 2929326 h 966"/>
                <a:gd name="T4" fmla="*/ 3131361 w 902"/>
                <a:gd name="T5" fmla="*/ 2929326 h 966"/>
                <a:gd name="T6" fmla="*/ 2739777 w 902"/>
                <a:gd name="T7" fmla="*/ 4882680 h 966"/>
                <a:gd name="T8" fmla="*/ 1956935 w 902"/>
                <a:gd name="T9" fmla="*/ 2929326 h 966"/>
                <a:gd name="T10" fmla="*/ 391255 w 902"/>
                <a:gd name="T11" fmla="*/ 4882680 h 966"/>
                <a:gd name="T12" fmla="*/ 782841 w 902"/>
                <a:gd name="T13" fmla="*/ 4882680 h 966"/>
                <a:gd name="T14" fmla="*/ 782841 w 902"/>
                <a:gd name="T15" fmla="*/ 4882680 h 966"/>
                <a:gd name="T16" fmla="*/ 1565681 w 902"/>
                <a:gd name="T17" fmla="*/ 10742040 h 966"/>
                <a:gd name="T18" fmla="*/ 2348520 w 902"/>
                <a:gd name="T19" fmla="*/ 15624715 h 966"/>
                <a:gd name="T20" fmla="*/ 2739777 w 902"/>
                <a:gd name="T21" fmla="*/ 15624715 h 966"/>
                <a:gd name="T22" fmla="*/ 3131361 w 902"/>
                <a:gd name="T23" fmla="*/ 17577351 h 966"/>
                <a:gd name="T24" fmla="*/ 4305456 w 902"/>
                <a:gd name="T25" fmla="*/ 23436729 h 966"/>
                <a:gd name="T26" fmla="*/ 5088293 w 902"/>
                <a:gd name="T27" fmla="*/ 23436729 h 966"/>
                <a:gd name="T28" fmla="*/ 5871135 w 902"/>
                <a:gd name="T29" fmla="*/ 20507387 h 966"/>
                <a:gd name="T30" fmla="*/ 5479882 w 902"/>
                <a:gd name="T31" fmla="*/ 24413407 h 966"/>
                <a:gd name="T32" fmla="*/ 7436812 w 902"/>
                <a:gd name="T33" fmla="*/ 32225374 h 966"/>
                <a:gd name="T34" fmla="*/ 8610912 w 902"/>
                <a:gd name="T35" fmla="*/ 42967423 h 966"/>
                <a:gd name="T36" fmla="*/ 7828067 w 902"/>
                <a:gd name="T37" fmla="*/ 53709473 h 966"/>
                <a:gd name="T38" fmla="*/ 8219657 w 902"/>
                <a:gd name="T39" fmla="*/ 55662123 h 966"/>
                <a:gd name="T40" fmla="*/ 9393746 w 902"/>
                <a:gd name="T41" fmla="*/ 63474123 h 966"/>
                <a:gd name="T42" fmla="*/ 9785323 w 902"/>
                <a:gd name="T43" fmla="*/ 62498098 h 966"/>
                <a:gd name="T44" fmla="*/ 11351007 w 902"/>
                <a:gd name="T45" fmla="*/ 72263523 h 966"/>
                <a:gd name="T46" fmla="*/ 12916367 w 902"/>
                <a:gd name="T47" fmla="*/ 81052107 h 966"/>
                <a:gd name="T48" fmla="*/ 13699206 w 902"/>
                <a:gd name="T49" fmla="*/ 87887496 h 966"/>
                <a:gd name="T50" fmla="*/ 14090796 w 902"/>
                <a:gd name="T51" fmla="*/ 95700218 h 966"/>
                <a:gd name="T52" fmla="*/ 15656474 w 902"/>
                <a:gd name="T53" fmla="*/ 92770182 h 966"/>
                <a:gd name="T54" fmla="*/ 16047712 w 902"/>
                <a:gd name="T55" fmla="*/ 91793558 h 966"/>
                <a:gd name="T56" fmla="*/ 16047712 w 902"/>
                <a:gd name="T57" fmla="*/ 84958168 h 966"/>
                <a:gd name="T58" fmla="*/ 15656474 w 902"/>
                <a:gd name="T59" fmla="*/ 81052107 h 966"/>
                <a:gd name="T60" fmla="*/ 15264885 w 902"/>
                <a:gd name="T61" fmla="*/ 77146154 h 966"/>
                <a:gd name="T62" fmla="*/ 14873623 w 902"/>
                <a:gd name="T63" fmla="*/ 74216118 h 966"/>
                <a:gd name="T64" fmla="*/ 13699206 w 902"/>
                <a:gd name="T65" fmla="*/ 68356808 h 966"/>
                <a:gd name="T66" fmla="*/ 13307945 w 902"/>
                <a:gd name="T67" fmla="*/ 72263523 h 966"/>
                <a:gd name="T68" fmla="*/ 12525105 w 902"/>
                <a:gd name="T69" fmla="*/ 70310111 h 966"/>
                <a:gd name="T70" fmla="*/ 12133525 w 902"/>
                <a:gd name="T71" fmla="*/ 63474123 h 966"/>
                <a:gd name="T72" fmla="*/ 12525105 w 902"/>
                <a:gd name="T73" fmla="*/ 57615466 h 966"/>
                <a:gd name="T74" fmla="*/ 11742269 w 902"/>
                <a:gd name="T75" fmla="*/ 48826815 h 966"/>
                <a:gd name="T76" fmla="*/ 10959436 w 902"/>
                <a:gd name="T77" fmla="*/ 39061444 h 966"/>
                <a:gd name="T78" fmla="*/ 10568180 w 902"/>
                <a:gd name="T79" fmla="*/ 29296045 h 966"/>
                <a:gd name="T80" fmla="*/ 10176585 w 902"/>
                <a:gd name="T81" fmla="*/ 26366043 h 966"/>
                <a:gd name="T82" fmla="*/ 9785323 w 902"/>
                <a:gd name="T83" fmla="*/ 28319373 h 966"/>
                <a:gd name="T84" fmla="*/ 9393746 w 902"/>
                <a:gd name="T85" fmla="*/ 26366043 h 966"/>
                <a:gd name="T86" fmla="*/ 9002496 w 902"/>
                <a:gd name="T87" fmla="*/ 20507387 h 966"/>
                <a:gd name="T88" fmla="*/ 8610912 w 902"/>
                <a:gd name="T89" fmla="*/ 16600672 h 966"/>
                <a:gd name="T90" fmla="*/ 7436812 w 902"/>
                <a:gd name="T91" fmla="*/ 8788675 h 966"/>
                <a:gd name="T92" fmla="*/ 6653972 w 902"/>
                <a:gd name="T93" fmla="*/ 1953357 h 9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02"/>
                <a:gd name="T142" fmla="*/ 0 h 966"/>
                <a:gd name="T143" fmla="*/ 902 w 902"/>
                <a:gd name="T144" fmla="*/ 966 h 9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02" h="966">
                  <a:moveTo>
                    <a:pt x="151" y="0"/>
                  </a:moveTo>
                  <a:lnTo>
                    <a:pt x="135" y="16"/>
                  </a:lnTo>
                  <a:lnTo>
                    <a:pt x="143" y="24"/>
                  </a:lnTo>
                  <a:lnTo>
                    <a:pt x="151" y="40"/>
                  </a:lnTo>
                  <a:lnTo>
                    <a:pt x="159" y="32"/>
                  </a:lnTo>
                  <a:lnTo>
                    <a:pt x="167" y="32"/>
                  </a:lnTo>
                  <a:lnTo>
                    <a:pt x="167" y="48"/>
                  </a:lnTo>
                  <a:lnTo>
                    <a:pt x="143" y="48"/>
                  </a:lnTo>
                  <a:lnTo>
                    <a:pt x="127" y="24"/>
                  </a:lnTo>
                  <a:lnTo>
                    <a:pt x="104" y="32"/>
                  </a:lnTo>
                  <a:lnTo>
                    <a:pt x="0" y="8"/>
                  </a:lnTo>
                  <a:lnTo>
                    <a:pt x="24" y="48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32" y="48"/>
                  </a:lnTo>
                  <a:lnTo>
                    <a:pt x="56" y="56"/>
                  </a:lnTo>
                  <a:lnTo>
                    <a:pt x="56" y="72"/>
                  </a:lnTo>
                  <a:lnTo>
                    <a:pt x="96" y="104"/>
                  </a:lnTo>
                  <a:lnTo>
                    <a:pt x="96" y="128"/>
                  </a:lnTo>
                  <a:lnTo>
                    <a:pt x="119" y="152"/>
                  </a:lnTo>
                  <a:lnTo>
                    <a:pt x="135" y="144"/>
                  </a:lnTo>
                  <a:lnTo>
                    <a:pt x="151" y="160"/>
                  </a:lnTo>
                  <a:lnTo>
                    <a:pt x="167" y="183"/>
                  </a:lnTo>
                  <a:lnTo>
                    <a:pt x="175" y="176"/>
                  </a:lnTo>
                  <a:lnTo>
                    <a:pt x="199" y="183"/>
                  </a:lnTo>
                  <a:lnTo>
                    <a:pt x="239" y="231"/>
                  </a:lnTo>
                  <a:lnTo>
                    <a:pt x="255" y="215"/>
                  </a:lnTo>
                  <a:lnTo>
                    <a:pt x="279" y="231"/>
                  </a:lnTo>
                  <a:lnTo>
                    <a:pt x="311" y="191"/>
                  </a:lnTo>
                  <a:lnTo>
                    <a:pt x="319" y="207"/>
                  </a:lnTo>
                  <a:lnTo>
                    <a:pt x="295" y="231"/>
                  </a:lnTo>
                  <a:lnTo>
                    <a:pt x="311" y="239"/>
                  </a:lnTo>
                  <a:lnTo>
                    <a:pt x="407" y="335"/>
                  </a:lnTo>
                  <a:lnTo>
                    <a:pt x="423" y="327"/>
                  </a:lnTo>
                  <a:lnTo>
                    <a:pt x="455" y="375"/>
                  </a:lnTo>
                  <a:lnTo>
                    <a:pt x="471" y="431"/>
                  </a:lnTo>
                  <a:lnTo>
                    <a:pt x="463" y="511"/>
                  </a:lnTo>
                  <a:lnTo>
                    <a:pt x="447" y="543"/>
                  </a:lnTo>
                  <a:lnTo>
                    <a:pt x="455" y="567"/>
                  </a:lnTo>
                  <a:lnTo>
                    <a:pt x="455" y="559"/>
                  </a:lnTo>
                  <a:lnTo>
                    <a:pt x="455" y="591"/>
                  </a:lnTo>
                  <a:lnTo>
                    <a:pt x="511" y="638"/>
                  </a:lnTo>
                  <a:lnTo>
                    <a:pt x="527" y="638"/>
                  </a:lnTo>
                  <a:lnTo>
                    <a:pt x="527" y="630"/>
                  </a:lnTo>
                  <a:lnTo>
                    <a:pt x="535" y="654"/>
                  </a:lnTo>
                  <a:lnTo>
                    <a:pt x="639" y="726"/>
                  </a:lnTo>
                  <a:lnTo>
                    <a:pt x="687" y="782"/>
                  </a:lnTo>
                  <a:lnTo>
                    <a:pt x="711" y="822"/>
                  </a:lnTo>
                  <a:lnTo>
                    <a:pt x="743" y="846"/>
                  </a:lnTo>
                  <a:lnTo>
                    <a:pt x="774" y="886"/>
                  </a:lnTo>
                  <a:lnTo>
                    <a:pt x="774" y="918"/>
                  </a:lnTo>
                  <a:lnTo>
                    <a:pt x="790" y="966"/>
                  </a:lnTo>
                  <a:lnTo>
                    <a:pt x="814" y="966"/>
                  </a:lnTo>
                  <a:lnTo>
                    <a:pt x="854" y="934"/>
                  </a:lnTo>
                  <a:lnTo>
                    <a:pt x="870" y="934"/>
                  </a:lnTo>
                  <a:lnTo>
                    <a:pt x="894" y="918"/>
                  </a:lnTo>
                  <a:lnTo>
                    <a:pt x="902" y="878"/>
                  </a:lnTo>
                  <a:lnTo>
                    <a:pt x="894" y="862"/>
                  </a:lnTo>
                  <a:lnTo>
                    <a:pt x="862" y="846"/>
                  </a:lnTo>
                  <a:lnTo>
                    <a:pt x="854" y="814"/>
                  </a:lnTo>
                  <a:lnTo>
                    <a:pt x="854" y="790"/>
                  </a:lnTo>
                  <a:lnTo>
                    <a:pt x="838" y="774"/>
                  </a:lnTo>
                  <a:lnTo>
                    <a:pt x="846" y="750"/>
                  </a:lnTo>
                  <a:lnTo>
                    <a:pt x="814" y="750"/>
                  </a:lnTo>
                  <a:lnTo>
                    <a:pt x="806" y="726"/>
                  </a:lnTo>
                  <a:lnTo>
                    <a:pt x="766" y="694"/>
                  </a:lnTo>
                  <a:lnTo>
                    <a:pt x="766" y="734"/>
                  </a:lnTo>
                  <a:lnTo>
                    <a:pt x="743" y="734"/>
                  </a:lnTo>
                  <a:lnTo>
                    <a:pt x="743" y="726"/>
                  </a:lnTo>
                  <a:lnTo>
                    <a:pt x="695" y="702"/>
                  </a:lnTo>
                  <a:lnTo>
                    <a:pt x="695" y="662"/>
                  </a:lnTo>
                  <a:lnTo>
                    <a:pt x="679" y="638"/>
                  </a:lnTo>
                  <a:lnTo>
                    <a:pt x="703" y="606"/>
                  </a:lnTo>
                  <a:lnTo>
                    <a:pt x="687" y="575"/>
                  </a:lnTo>
                  <a:lnTo>
                    <a:pt x="671" y="567"/>
                  </a:lnTo>
                  <a:lnTo>
                    <a:pt x="655" y="487"/>
                  </a:lnTo>
                  <a:lnTo>
                    <a:pt x="631" y="471"/>
                  </a:lnTo>
                  <a:lnTo>
                    <a:pt x="599" y="399"/>
                  </a:lnTo>
                  <a:lnTo>
                    <a:pt x="599" y="375"/>
                  </a:lnTo>
                  <a:lnTo>
                    <a:pt x="591" y="295"/>
                  </a:lnTo>
                  <a:lnTo>
                    <a:pt x="567" y="279"/>
                  </a:lnTo>
                  <a:lnTo>
                    <a:pt x="567" y="271"/>
                  </a:lnTo>
                  <a:lnTo>
                    <a:pt x="527" y="223"/>
                  </a:lnTo>
                  <a:lnTo>
                    <a:pt x="543" y="279"/>
                  </a:lnTo>
                  <a:lnTo>
                    <a:pt x="527" y="279"/>
                  </a:lnTo>
                  <a:lnTo>
                    <a:pt x="519" y="263"/>
                  </a:lnTo>
                  <a:lnTo>
                    <a:pt x="519" y="239"/>
                  </a:lnTo>
                  <a:lnTo>
                    <a:pt x="503" y="207"/>
                  </a:lnTo>
                  <a:lnTo>
                    <a:pt x="511" y="191"/>
                  </a:lnTo>
                  <a:lnTo>
                    <a:pt x="471" y="168"/>
                  </a:lnTo>
                  <a:lnTo>
                    <a:pt x="455" y="104"/>
                  </a:lnTo>
                  <a:lnTo>
                    <a:pt x="415" y="88"/>
                  </a:lnTo>
                  <a:lnTo>
                    <a:pt x="383" y="32"/>
                  </a:lnTo>
                  <a:lnTo>
                    <a:pt x="383" y="24"/>
                  </a:lnTo>
                  <a:lnTo>
                    <a:pt x="151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1777305" y="920198"/>
              <a:ext cx="1141322" cy="1498852"/>
            </a:xfrm>
            <a:custGeom>
              <a:avLst/>
              <a:gdLst>
                <a:gd name="T0" fmla="*/ 3122054 w 975"/>
                <a:gd name="T1" fmla="*/ 8904517 h 1094"/>
                <a:gd name="T2" fmla="*/ 8195137 w 975"/>
                <a:gd name="T3" fmla="*/ 1978862 h 1094"/>
                <a:gd name="T4" fmla="*/ 13268236 w 975"/>
                <a:gd name="T5" fmla="*/ 24734709 h 1094"/>
                <a:gd name="T6" fmla="*/ 13658566 w 975"/>
                <a:gd name="T7" fmla="*/ 30671282 h 1094"/>
                <a:gd name="T8" fmla="*/ 14048582 w 975"/>
                <a:gd name="T9" fmla="*/ 41554635 h 1094"/>
                <a:gd name="T10" fmla="*/ 15999931 w 975"/>
                <a:gd name="T11" fmla="*/ 48480296 h 1094"/>
                <a:gd name="T12" fmla="*/ 17170643 w 975"/>
                <a:gd name="T13" fmla="*/ 52438043 h 1094"/>
                <a:gd name="T14" fmla="*/ 17560962 w 975"/>
                <a:gd name="T15" fmla="*/ 53427083 h 1094"/>
                <a:gd name="T16" fmla="*/ 15999931 w 975"/>
                <a:gd name="T17" fmla="*/ 93002845 h 1094"/>
                <a:gd name="T18" fmla="*/ 13658566 w 975"/>
                <a:gd name="T19" fmla="*/ 99928506 h 1094"/>
                <a:gd name="T20" fmla="*/ 12487890 w 975"/>
                <a:gd name="T21" fmla="*/ 96960592 h 1094"/>
                <a:gd name="T22" fmla="*/ 11707208 w 975"/>
                <a:gd name="T23" fmla="*/ 95970814 h 1094"/>
                <a:gd name="T24" fmla="*/ 10146183 w 975"/>
                <a:gd name="T25" fmla="*/ 93002845 h 1094"/>
                <a:gd name="T26" fmla="*/ 9365825 w 975"/>
                <a:gd name="T27" fmla="*/ 92013067 h 1094"/>
                <a:gd name="T28" fmla="*/ 8975489 w 975"/>
                <a:gd name="T29" fmla="*/ 89045153 h 1094"/>
                <a:gd name="T30" fmla="*/ 8585479 w 975"/>
                <a:gd name="T31" fmla="*/ 93002845 h 1094"/>
                <a:gd name="T32" fmla="*/ 8195137 w 975"/>
                <a:gd name="T33" fmla="*/ 97949660 h 1094"/>
                <a:gd name="T34" fmla="*/ 7804800 w 975"/>
                <a:gd name="T35" fmla="*/ 101907407 h 1094"/>
                <a:gd name="T36" fmla="*/ 7414470 w 975"/>
                <a:gd name="T37" fmla="*/ 101907407 h 1094"/>
                <a:gd name="T38" fmla="*/ 6634118 w 975"/>
                <a:gd name="T39" fmla="*/ 110811914 h 1094"/>
                <a:gd name="T40" fmla="*/ 5463431 w 975"/>
                <a:gd name="T41" fmla="*/ 110811914 h 1094"/>
                <a:gd name="T42" fmla="*/ 5073091 w 975"/>
                <a:gd name="T43" fmla="*/ 105865099 h 1094"/>
                <a:gd name="T44" fmla="*/ 5073091 w 975"/>
                <a:gd name="T45" fmla="*/ 104875375 h 1094"/>
                <a:gd name="T46" fmla="*/ 4682752 w 975"/>
                <a:gd name="T47" fmla="*/ 100917574 h 1094"/>
                <a:gd name="T48" fmla="*/ 3512064 w 975"/>
                <a:gd name="T49" fmla="*/ 92013067 h 1094"/>
                <a:gd name="T50" fmla="*/ 3122054 w 975"/>
                <a:gd name="T51" fmla="*/ 87066361 h 1094"/>
                <a:gd name="T52" fmla="*/ 2341376 w 975"/>
                <a:gd name="T53" fmla="*/ 85087406 h 1094"/>
                <a:gd name="T54" fmla="*/ 1561027 w 975"/>
                <a:gd name="T55" fmla="*/ 84098338 h 1094"/>
                <a:gd name="T56" fmla="*/ 1561027 w 975"/>
                <a:gd name="T57" fmla="*/ 80140646 h 1094"/>
                <a:gd name="T58" fmla="*/ 1170688 w 975"/>
                <a:gd name="T59" fmla="*/ 76182844 h 1094"/>
                <a:gd name="T60" fmla="*/ 780349 w 975"/>
                <a:gd name="T61" fmla="*/ 74204053 h 1094"/>
                <a:gd name="T62" fmla="*/ 390340 w 975"/>
                <a:gd name="T63" fmla="*/ 71236139 h 1094"/>
                <a:gd name="T64" fmla="*/ 390340 w 975"/>
                <a:gd name="T65" fmla="*/ 62331631 h 1094"/>
                <a:gd name="T66" fmla="*/ 1951367 w 975"/>
                <a:gd name="T67" fmla="*/ 62331631 h 1094"/>
                <a:gd name="T68" fmla="*/ 1951367 w 975"/>
                <a:gd name="T69" fmla="*/ 41554635 h 1094"/>
                <a:gd name="T70" fmla="*/ 1561027 w 975"/>
                <a:gd name="T71" fmla="*/ 7915449 h 109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75"/>
                <a:gd name="T109" fmla="*/ 0 h 1094"/>
                <a:gd name="T110" fmla="*/ 975 w 975"/>
                <a:gd name="T111" fmla="*/ 1094 h 109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75" h="1094">
                  <a:moveTo>
                    <a:pt x="80" y="80"/>
                  </a:moveTo>
                  <a:lnTo>
                    <a:pt x="184" y="88"/>
                  </a:lnTo>
                  <a:lnTo>
                    <a:pt x="192" y="0"/>
                  </a:lnTo>
                  <a:lnTo>
                    <a:pt x="463" y="24"/>
                  </a:lnTo>
                  <a:lnTo>
                    <a:pt x="511" y="80"/>
                  </a:lnTo>
                  <a:lnTo>
                    <a:pt x="719" y="248"/>
                  </a:lnTo>
                  <a:lnTo>
                    <a:pt x="711" y="272"/>
                  </a:lnTo>
                  <a:lnTo>
                    <a:pt x="743" y="304"/>
                  </a:lnTo>
                  <a:lnTo>
                    <a:pt x="743" y="344"/>
                  </a:lnTo>
                  <a:lnTo>
                    <a:pt x="775" y="407"/>
                  </a:lnTo>
                  <a:lnTo>
                    <a:pt x="863" y="471"/>
                  </a:lnTo>
                  <a:lnTo>
                    <a:pt x="887" y="479"/>
                  </a:lnTo>
                  <a:lnTo>
                    <a:pt x="919" y="495"/>
                  </a:lnTo>
                  <a:lnTo>
                    <a:pt x="951" y="511"/>
                  </a:lnTo>
                  <a:lnTo>
                    <a:pt x="959" y="511"/>
                  </a:lnTo>
                  <a:lnTo>
                    <a:pt x="975" y="527"/>
                  </a:lnTo>
                  <a:lnTo>
                    <a:pt x="855" y="711"/>
                  </a:lnTo>
                  <a:lnTo>
                    <a:pt x="903" y="918"/>
                  </a:lnTo>
                  <a:lnTo>
                    <a:pt x="815" y="910"/>
                  </a:lnTo>
                  <a:lnTo>
                    <a:pt x="751" y="982"/>
                  </a:lnTo>
                  <a:lnTo>
                    <a:pt x="703" y="942"/>
                  </a:lnTo>
                  <a:lnTo>
                    <a:pt x="695" y="950"/>
                  </a:lnTo>
                  <a:lnTo>
                    <a:pt x="671" y="950"/>
                  </a:lnTo>
                  <a:lnTo>
                    <a:pt x="655" y="942"/>
                  </a:lnTo>
                  <a:lnTo>
                    <a:pt x="599" y="950"/>
                  </a:lnTo>
                  <a:lnTo>
                    <a:pt x="567" y="918"/>
                  </a:lnTo>
                  <a:lnTo>
                    <a:pt x="543" y="910"/>
                  </a:lnTo>
                  <a:lnTo>
                    <a:pt x="519" y="902"/>
                  </a:lnTo>
                  <a:lnTo>
                    <a:pt x="519" y="886"/>
                  </a:lnTo>
                  <a:lnTo>
                    <a:pt x="495" y="878"/>
                  </a:lnTo>
                  <a:lnTo>
                    <a:pt x="471" y="894"/>
                  </a:lnTo>
                  <a:lnTo>
                    <a:pt x="471" y="918"/>
                  </a:lnTo>
                  <a:lnTo>
                    <a:pt x="463" y="926"/>
                  </a:lnTo>
                  <a:lnTo>
                    <a:pt x="463" y="958"/>
                  </a:lnTo>
                  <a:lnTo>
                    <a:pt x="415" y="958"/>
                  </a:lnTo>
                  <a:lnTo>
                    <a:pt x="431" y="998"/>
                  </a:lnTo>
                  <a:lnTo>
                    <a:pt x="415" y="1014"/>
                  </a:lnTo>
                  <a:lnTo>
                    <a:pt x="407" y="1006"/>
                  </a:lnTo>
                  <a:lnTo>
                    <a:pt x="399" y="1078"/>
                  </a:lnTo>
                  <a:lnTo>
                    <a:pt x="376" y="1094"/>
                  </a:lnTo>
                  <a:lnTo>
                    <a:pt x="344" y="1086"/>
                  </a:lnTo>
                  <a:lnTo>
                    <a:pt x="304" y="1086"/>
                  </a:lnTo>
                  <a:lnTo>
                    <a:pt x="296" y="1046"/>
                  </a:lnTo>
                  <a:lnTo>
                    <a:pt x="280" y="1046"/>
                  </a:lnTo>
                  <a:lnTo>
                    <a:pt x="272" y="1030"/>
                  </a:lnTo>
                  <a:lnTo>
                    <a:pt x="280" y="1030"/>
                  </a:lnTo>
                  <a:lnTo>
                    <a:pt x="280" y="1014"/>
                  </a:lnTo>
                  <a:lnTo>
                    <a:pt x="256" y="990"/>
                  </a:lnTo>
                  <a:lnTo>
                    <a:pt x="200" y="990"/>
                  </a:lnTo>
                  <a:lnTo>
                    <a:pt x="192" y="902"/>
                  </a:lnTo>
                  <a:lnTo>
                    <a:pt x="176" y="902"/>
                  </a:lnTo>
                  <a:lnTo>
                    <a:pt x="160" y="854"/>
                  </a:lnTo>
                  <a:lnTo>
                    <a:pt x="144" y="846"/>
                  </a:lnTo>
                  <a:lnTo>
                    <a:pt x="128" y="838"/>
                  </a:lnTo>
                  <a:lnTo>
                    <a:pt x="96" y="838"/>
                  </a:lnTo>
                  <a:lnTo>
                    <a:pt x="80" y="822"/>
                  </a:lnTo>
                  <a:lnTo>
                    <a:pt x="88" y="806"/>
                  </a:lnTo>
                  <a:lnTo>
                    <a:pt x="72" y="790"/>
                  </a:lnTo>
                  <a:lnTo>
                    <a:pt x="72" y="767"/>
                  </a:lnTo>
                  <a:lnTo>
                    <a:pt x="64" y="751"/>
                  </a:lnTo>
                  <a:lnTo>
                    <a:pt x="64" y="735"/>
                  </a:lnTo>
                  <a:lnTo>
                    <a:pt x="56" y="727"/>
                  </a:lnTo>
                  <a:lnTo>
                    <a:pt x="48" y="703"/>
                  </a:lnTo>
                  <a:lnTo>
                    <a:pt x="32" y="703"/>
                  </a:lnTo>
                  <a:lnTo>
                    <a:pt x="0" y="615"/>
                  </a:lnTo>
                  <a:lnTo>
                    <a:pt x="32" y="607"/>
                  </a:lnTo>
                  <a:lnTo>
                    <a:pt x="80" y="623"/>
                  </a:lnTo>
                  <a:lnTo>
                    <a:pt x="96" y="607"/>
                  </a:lnTo>
                  <a:lnTo>
                    <a:pt x="88" y="415"/>
                  </a:lnTo>
                  <a:lnTo>
                    <a:pt x="96" y="407"/>
                  </a:lnTo>
                  <a:lnTo>
                    <a:pt x="112" y="240"/>
                  </a:lnTo>
                  <a:lnTo>
                    <a:pt x="80" y="8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4"/>
            <p:cNvSpPr>
              <a:spLocks/>
            </p:cNvSpPr>
            <p:nvPr/>
          </p:nvSpPr>
          <p:spPr bwMode="auto">
            <a:xfrm>
              <a:off x="674454" y="639063"/>
              <a:ext cx="1240707" cy="1564717"/>
            </a:xfrm>
            <a:custGeom>
              <a:avLst/>
              <a:gdLst>
                <a:gd name="T0" fmla="*/ 11564578 w 1062"/>
                <a:gd name="T1" fmla="*/ 25848074 h 1141"/>
                <a:gd name="T2" fmla="*/ 18503559 w 1062"/>
                <a:gd name="T3" fmla="*/ 45731481 h 1141"/>
                <a:gd name="T4" fmla="*/ 18503559 w 1062"/>
                <a:gd name="T5" fmla="*/ 63626044 h 1141"/>
                <a:gd name="T6" fmla="*/ 18118058 w 1062"/>
                <a:gd name="T7" fmla="*/ 85497666 h 1141"/>
                <a:gd name="T8" fmla="*/ 16575982 w 1062"/>
                <a:gd name="T9" fmla="*/ 84503951 h 1141"/>
                <a:gd name="T10" fmla="*/ 17347008 w 1062"/>
                <a:gd name="T11" fmla="*/ 93451267 h 1141"/>
                <a:gd name="T12" fmla="*/ 17732533 w 1062"/>
                <a:gd name="T13" fmla="*/ 96433887 h 1141"/>
                <a:gd name="T14" fmla="*/ 18118058 w 1062"/>
                <a:gd name="T15" fmla="*/ 99415907 h 1141"/>
                <a:gd name="T16" fmla="*/ 18503559 w 1062"/>
                <a:gd name="T17" fmla="*/ 103392953 h 1141"/>
                <a:gd name="T18" fmla="*/ 18503559 w 1062"/>
                <a:gd name="T19" fmla="*/ 106375628 h 1141"/>
                <a:gd name="T20" fmla="*/ 17347008 w 1062"/>
                <a:gd name="T21" fmla="*/ 113334639 h 1141"/>
                <a:gd name="T22" fmla="*/ 16190458 w 1062"/>
                <a:gd name="T23" fmla="*/ 117311112 h 1141"/>
                <a:gd name="T24" fmla="*/ 15804956 w 1062"/>
                <a:gd name="T25" fmla="*/ 113334639 h 1141"/>
                <a:gd name="T26" fmla="*/ 14263195 w 1062"/>
                <a:gd name="T27" fmla="*/ 109357593 h 1141"/>
                <a:gd name="T28" fmla="*/ 12335607 w 1062"/>
                <a:gd name="T29" fmla="*/ 98422083 h 1141"/>
                <a:gd name="T30" fmla="*/ 12335607 w 1062"/>
                <a:gd name="T31" fmla="*/ 98422083 h 1141"/>
                <a:gd name="T32" fmla="*/ 11950097 w 1062"/>
                <a:gd name="T33" fmla="*/ 95439407 h 1141"/>
                <a:gd name="T34" fmla="*/ 11564578 w 1062"/>
                <a:gd name="T35" fmla="*/ 88480342 h 1141"/>
                <a:gd name="T36" fmla="*/ 11564578 w 1062"/>
                <a:gd name="T37" fmla="*/ 85497666 h 1141"/>
                <a:gd name="T38" fmla="*/ 11564578 w 1062"/>
                <a:gd name="T39" fmla="*/ 89474822 h 1141"/>
                <a:gd name="T40" fmla="*/ 10793529 w 1062"/>
                <a:gd name="T41" fmla="*/ 87485862 h 1141"/>
                <a:gd name="T42" fmla="*/ 9251780 w 1062"/>
                <a:gd name="T43" fmla="*/ 78538710 h 1141"/>
                <a:gd name="T44" fmla="*/ 8866266 w 1062"/>
                <a:gd name="T45" fmla="*/ 72574015 h 1141"/>
                <a:gd name="T46" fmla="*/ 8480748 w 1062"/>
                <a:gd name="T47" fmla="*/ 70585820 h 1141"/>
                <a:gd name="T48" fmla="*/ 7709710 w 1062"/>
                <a:gd name="T49" fmla="*/ 61637849 h 1141"/>
                <a:gd name="T50" fmla="*/ 7324197 w 1062"/>
                <a:gd name="T51" fmla="*/ 61637849 h 1141"/>
                <a:gd name="T52" fmla="*/ 7324197 w 1062"/>
                <a:gd name="T53" fmla="*/ 57661458 h 1141"/>
                <a:gd name="T54" fmla="*/ 6553153 w 1062"/>
                <a:gd name="T55" fmla="*/ 50702406 h 1141"/>
                <a:gd name="T56" fmla="*/ 6553153 w 1062"/>
                <a:gd name="T57" fmla="*/ 49707953 h 1141"/>
                <a:gd name="T58" fmla="*/ 6553153 w 1062"/>
                <a:gd name="T59" fmla="*/ 43743313 h 1141"/>
                <a:gd name="T60" fmla="*/ 6553153 w 1062"/>
                <a:gd name="T61" fmla="*/ 39766185 h 1141"/>
                <a:gd name="T62" fmla="*/ 5782455 w 1062"/>
                <a:gd name="T63" fmla="*/ 28830729 h 1141"/>
                <a:gd name="T64" fmla="*/ 4240374 w 1062"/>
                <a:gd name="T65" fmla="*/ 22865413 h 1141"/>
                <a:gd name="T66" fmla="*/ 4240374 w 1062"/>
                <a:gd name="T67" fmla="*/ 17895253 h 1141"/>
                <a:gd name="T68" fmla="*/ 3469342 w 1062"/>
                <a:gd name="T69" fmla="*/ 16900800 h 1141"/>
                <a:gd name="T70" fmla="*/ 3854858 w 1062"/>
                <a:gd name="T71" fmla="*/ 17895253 h 1141"/>
                <a:gd name="T72" fmla="*/ 2698302 w 1062"/>
                <a:gd name="T73" fmla="*/ 16900800 h 1141"/>
                <a:gd name="T74" fmla="*/ 1542073 w 1062"/>
                <a:gd name="T75" fmla="*/ 12924399 h 1141"/>
                <a:gd name="T76" fmla="*/ 385519 w 1062"/>
                <a:gd name="T77" fmla="*/ 8947271 h 1141"/>
                <a:gd name="T78" fmla="*/ 385519 w 1062"/>
                <a:gd name="T79" fmla="*/ 7953529 h 1141"/>
                <a:gd name="T80" fmla="*/ 0 w 1062"/>
                <a:gd name="T81" fmla="*/ 6959064 h 1141"/>
                <a:gd name="T82" fmla="*/ 771037 w 1062"/>
                <a:gd name="T83" fmla="*/ 2982664 h 1141"/>
                <a:gd name="T84" fmla="*/ 1156556 w 1062"/>
                <a:gd name="T85" fmla="*/ 1988203 h 1141"/>
                <a:gd name="T86" fmla="*/ 1542073 w 1062"/>
                <a:gd name="T87" fmla="*/ 0 h 11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62"/>
                <a:gd name="T133" fmla="*/ 0 h 1141"/>
                <a:gd name="T134" fmla="*/ 1062 w 1062"/>
                <a:gd name="T135" fmla="*/ 1141 h 11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62" h="1141">
                  <a:moveTo>
                    <a:pt x="103" y="0"/>
                  </a:moveTo>
                  <a:lnTo>
                    <a:pt x="655" y="255"/>
                  </a:lnTo>
                  <a:lnTo>
                    <a:pt x="1030" y="287"/>
                  </a:lnTo>
                  <a:lnTo>
                    <a:pt x="1062" y="447"/>
                  </a:lnTo>
                  <a:lnTo>
                    <a:pt x="1046" y="614"/>
                  </a:lnTo>
                  <a:lnTo>
                    <a:pt x="1038" y="622"/>
                  </a:lnTo>
                  <a:lnTo>
                    <a:pt x="1046" y="814"/>
                  </a:lnTo>
                  <a:lnTo>
                    <a:pt x="1030" y="830"/>
                  </a:lnTo>
                  <a:lnTo>
                    <a:pt x="982" y="814"/>
                  </a:lnTo>
                  <a:lnTo>
                    <a:pt x="950" y="822"/>
                  </a:lnTo>
                  <a:lnTo>
                    <a:pt x="982" y="910"/>
                  </a:lnTo>
                  <a:lnTo>
                    <a:pt x="998" y="910"/>
                  </a:lnTo>
                  <a:lnTo>
                    <a:pt x="1006" y="934"/>
                  </a:lnTo>
                  <a:lnTo>
                    <a:pt x="1014" y="942"/>
                  </a:lnTo>
                  <a:lnTo>
                    <a:pt x="1014" y="958"/>
                  </a:lnTo>
                  <a:lnTo>
                    <a:pt x="1022" y="973"/>
                  </a:lnTo>
                  <a:lnTo>
                    <a:pt x="1022" y="997"/>
                  </a:lnTo>
                  <a:lnTo>
                    <a:pt x="1038" y="1013"/>
                  </a:lnTo>
                  <a:lnTo>
                    <a:pt x="1030" y="1029"/>
                  </a:lnTo>
                  <a:lnTo>
                    <a:pt x="1046" y="1045"/>
                  </a:lnTo>
                  <a:lnTo>
                    <a:pt x="1006" y="1117"/>
                  </a:lnTo>
                  <a:lnTo>
                    <a:pt x="998" y="1101"/>
                  </a:lnTo>
                  <a:lnTo>
                    <a:pt x="934" y="1141"/>
                  </a:lnTo>
                  <a:lnTo>
                    <a:pt x="918" y="1141"/>
                  </a:lnTo>
                  <a:lnTo>
                    <a:pt x="894" y="1141"/>
                  </a:lnTo>
                  <a:lnTo>
                    <a:pt x="886" y="1101"/>
                  </a:lnTo>
                  <a:lnTo>
                    <a:pt x="854" y="1085"/>
                  </a:lnTo>
                  <a:lnTo>
                    <a:pt x="814" y="1069"/>
                  </a:lnTo>
                  <a:lnTo>
                    <a:pt x="798" y="1037"/>
                  </a:lnTo>
                  <a:lnTo>
                    <a:pt x="694" y="966"/>
                  </a:lnTo>
                  <a:lnTo>
                    <a:pt x="702" y="958"/>
                  </a:lnTo>
                  <a:lnTo>
                    <a:pt x="687" y="958"/>
                  </a:lnTo>
                  <a:lnTo>
                    <a:pt x="687" y="950"/>
                  </a:lnTo>
                  <a:lnTo>
                    <a:pt x="679" y="934"/>
                  </a:lnTo>
                  <a:lnTo>
                    <a:pt x="679" y="878"/>
                  </a:lnTo>
                  <a:lnTo>
                    <a:pt x="655" y="862"/>
                  </a:lnTo>
                  <a:lnTo>
                    <a:pt x="663" y="846"/>
                  </a:lnTo>
                  <a:lnTo>
                    <a:pt x="647" y="838"/>
                  </a:lnTo>
                  <a:lnTo>
                    <a:pt x="639" y="854"/>
                  </a:lnTo>
                  <a:lnTo>
                    <a:pt x="647" y="870"/>
                  </a:lnTo>
                  <a:lnTo>
                    <a:pt x="623" y="846"/>
                  </a:lnTo>
                  <a:lnTo>
                    <a:pt x="599" y="854"/>
                  </a:lnTo>
                  <a:lnTo>
                    <a:pt x="551" y="766"/>
                  </a:lnTo>
                  <a:lnTo>
                    <a:pt x="527" y="766"/>
                  </a:lnTo>
                  <a:lnTo>
                    <a:pt x="503" y="750"/>
                  </a:lnTo>
                  <a:lnTo>
                    <a:pt x="503" y="718"/>
                  </a:lnTo>
                  <a:lnTo>
                    <a:pt x="471" y="694"/>
                  </a:lnTo>
                  <a:lnTo>
                    <a:pt x="479" y="694"/>
                  </a:lnTo>
                  <a:lnTo>
                    <a:pt x="447" y="654"/>
                  </a:lnTo>
                  <a:lnTo>
                    <a:pt x="447" y="606"/>
                  </a:lnTo>
                  <a:lnTo>
                    <a:pt x="431" y="582"/>
                  </a:lnTo>
                  <a:lnTo>
                    <a:pt x="415" y="598"/>
                  </a:lnTo>
                  <a:lnTo>
                    <a:pt x="407" y="582"/>
                  </a:lnTo>
                  <a:lnTo>
                    <a:pt x="415" y="566"/>
                  </a:lnTo>
                  <a:lnTo>
                    <a:pt x="391" y="519"/>
                  </a:lnTo>
                  <a:lnTo>
                    <a:pt x="383" y="503"/>
                  </a:lnTo>
                  <a:lnTo>
                    <a:pt x="391" y="487"/>
                  </a:lnTo>
                  <a:lnTo>
                    <a:pt x="375" y="487"/>
                  </a:lnTo>
                  <a:lnTo>
                    <a:pt x="359" y="479"/>
                  </a:lnTo>
                  <a:lnTo>
                    <a:pt x="367" y="423"/>
                  </a:lnTo>
                  <a:lnTo>
                    <a:pt x="351" y="415"/>
                  </a:lnTo>
                  <a:lnTo>
                    <a:pt x="359" y="391"/>
                  </a:lnTo>
                  <a:lnTo>
                    <a:pt x="319" y="351"/>
                  </a:lnTo>
                  <a:lnTo>
                    <a:pt x="327" y="279"/>
                  </a:lnTo>
                  <a:lnTo>
                    <a:pt x="327" y="247"/>
                  </a:lnTo>
                  <a:lnTo>
                    <a:pt x="255" y="223"/>
                  </a:lnTo>
                  <a:lnTo>
                    <a:pt x="247" y="191"/>
                  </a:lnTo>
                  <a:lnTo>
                    <a:pt x="231" y="175"/>
                  </a:lnTo>
                  <a:lnTo>
                    <a:pt x="199" y="159"/>
                  </a:lnTo>
                  <a:lnTo>
                    <a:pt x="191" y="167"/>
                  </a:lnTo>
                  <a:lnTo>
                    <a:pt x="207" y="175"/>
                  </a:lnTo>
                  <a:lnTo>
                    <a:pt x="207" y="183"/>
                  </a:lnTo>
                  <a:lnTo>
                    <a:pt x="199" y="183"/>
                  </a:lnTo>
                  <a:lnTo>
                    <a:pt x="151" y="167"/>
                  </a:lnTo>
                  <a:lnTo>
                    <a:pt x="119" y="128"/>
                  </a:lnTo>
                  <a:lnTo>
                    <a:pt x="87" y="128"/>
                  </a:lnTo>
                  <a:lnTo>
                    <a:pt x="63" y="120"/>
                  </a:lnTo>
                  <a:lnTo>
                    <a:pt x="32" y="88"/>
                  </a:lnTo>
                  <a:lnTo>
                    <a:pt x="40" y="88"/>
                  </a:lnTo>
                  <a:lnTo>
                    <a:pt x="32" y="72"/>
                  </a:lnTo>
                  <a:lnTo>
                    <a:pt x="8" y="80"/>
                  </a:lnTo>
                  <a:lnTo>
                    <a:pt x="0" y="64"/>
                  </a:lnTo>
                  <a:lnTo>
                    <a:pt x="24" y="40"/>
                  </a:lnTo>
                  <a:lnTo>
                    <a:pt x="40" y="40"/>
                  </a:lnTo>
                  <a:lnTo>
                    <a:pt x="55" y="24"/>
                  </a:lnTo>
                  <a:lnTo>
                    <a:pt x="71" y="24"/>
                  </a:lnTo>
                  <a:lnTo>
                    <a:pt x="71" y="0"/>
                  </a:lnTo>
                  <a:lnTo>
                    <a:pt x="87" y="0"/>
                  </a:lnTo>
                  <a:lnTo>
                    <a:pt x="103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949963" y="3196660"/>
              <a:ext cx="245256" cy="197597"/>
            </a:xfrm>
            <a:custGeom>
              <a:avLst/>
              <a:gdLst>
                <a:gd name="T0" fmla="*/ 0 w 207"/>
                <a:gd name="T1" fmla="*/ 9946633 h 144"/>
                <a:gd name="T2" fmla="*/ 418843 w 207"/>
                <a:gd name="T3" fmla="*/ 4973317 h 144"/>
                <a:gd name="T4" fmla="*/ 418843 w 207"/>
                <a:gd name="T5" fmla="*/ 2983995 h 144"/>
                <a:gd name="T6" fmla="*/ 838036 w 207"/>
                <a:gd name="T7" fmla="*/ 2983995 h 144"/>
                <a:gd name="T8" fmla="*/ 1676072 w 207"/>
                <a:gd name="T9" fmla="*/ 1989329 h 144"/>
                <a:gd name="T10" fmla="*/ 2932951 w 207"/>
                <a:gd name="T11" fmla="*/ 0 h 144"/>
                <a:gd name="T12" fmla="*/ 3351791 w 207"/>
                <a:gd name="T13" fmla="*/ 1989329 h 144"/>
                <a:gd name="T14" fmla="*/ 3351791 w 207"/>
                <a:gd name="T15" fmla="*/ 2983995 h 144"/>
                <a:gd name="T16" fmla="*/ 3351791 w 207"/>
                <a:gd name="T17" fmla="*/ 4973317 h 144"/>
                <a:gd name="T18" fmla="*/ 3770636 w 207"/>
                <a:gd name="T19" fmla="*/ 4973317 h 144"/>
                <a:gd name="T20" fmla="*/ 3770636 w 207"/>
                <a:gd name="T21" fmla="*/ 7957314 h 144"/>
                <a:gd name="T22" fmla="*/ 4189826 w 207"/>
                <a:gd name="T23" fmla="*/ 7957314 h 144"/>
                <a:gd name="T24" fmla="*/ 3351791 w 207"/>
                <a:gd name="T25" fmla="*/ 9946633 h 144"/>
                <a:gd name="T26" fmla="*/ 2932951 w 207"/>
                <a:gd name="T27" fmla="*/ 11935966 h 144"/>
                <a:gd name="T28" fmla="*/ 2932951 w 207"/>
                <a:gd name="T29" fmla="*/ 13926017 h 144"/>
                <a:gd name="T30" fmla="*/ 2513757 w 207"/>
                <a:gd name="T31" fmla="*/ 13926017 h 144"/>
                <a:gd name="T32" fmla="*/ 2094915 w 207"/>
                <a:gd name="T33" fmla="*/ 11935966 h 144"/>
                <a:gd name="T34" fmla="*/ 1676072 w 207"/>
                <a:gd name="T35" fmla="*/ 11935966 h 144"/>
                <a:gd name="T36" fmla="*/ 838036 w 207"/>
                <a:gd name="T37" fmla="*/ 11935966 h 144"/>
                <a:gd name="T38" fmla="*/ 838036 w 207"/>
                <a:gd name="T39" fmla="*/ 11935966 h 144"/>
                <a:gd name="T40" fmla="*/ 0 w 207"/>
                <a:gd name="T41" fmla="*/ 9946633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7"/>
                <a:gd name="T64" fmla="*/ 0 h 144"/>
                <a:gd name="T65" fmla="*/ 207 w 207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7" h="144">
                  <a:moveTo>
                    <a:pt x="0" y="96"/>
                  </a:moveTo>
                  <a:lnTo>
                    <a:pt x="8" y="48"/>
                  </a:lnTo>
                  <a:lnTo>
                    <a:pt x="31" y="32"/>
                  </a:lnTo>
                  <a:lnTo>
                    <a:pt x="55" y="40"/>
                  </a:lnTo>
                  <a:lnTo>
                    <a:pt x="87" y="24"/>
                  </a:lnTo>
                  <a:lnTo>
                    <a:pt x="135" y="0"/>
                  </a:lnTo>
                  <a:lnTo>
                    <a:pt x="175" y="24"/>
                  </a:lnTo>
                  <a:lnTo>
                    <a:pt x="167" y="32"/>
                  </a:lnTo>
                  <a:lnTo>
                    <a:pt x="183" y="48"/>
                  </a:lnTo>
                  <a:lnTo>
                    <a:pt x="191" y="56"/>
                  </a:lnTo>
                  <a:lnTo>
                    <a:pt x="191" y="80"/>
                  </a:lnTo>
                  <a:lnTo>
                    <a:pt x="207" y="80"/>
                  </a:lnTo>
                  <a:lnTo>
                    <a:pt x="167" y="96"/>
                  </a:lnTo>
                  <a:lnTo>
                    <a:pt x="143" y="120"/>
                  </a:lnTo>
                  <a:lnTo>
                    <a:pt x="135" y="144"/>
                  </a:lnTo>
                  <a:lnTo>
                    <a:pt x="119" y="144"/>
                  </a:lnTo>
                  <a:lnTo>
                    <a:pt x="111" y="128"/>
                  </a:lnTo>
                  <a:lnTo>
                    <a:pt x="79" y="120"/>
                  </a:lnTo>
                  <a:lnTo>
                    <a:pt x="47" y="120"/>
                  </a:lnTo>
                  <a:lnTo>
                    <a:pt x="47" y="128"/>
                  </a:lnTo>
                  <a:lnTo>
                    <a:pt x="0" y="96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851357" y="3230396"/>
              <a:ext cx="448835" cy="926942"/>
            </a:xfrm>
            <a:custGeom>
              <a:avLst/>
              <a:gdLst>
                <a:gd name="T0" fmla="*/ 4323019 w 383"/>
                <a:gd name="T1" fmla="*/ 1937345 h 679"/>
                <a:gd name="T2" fmla="*/ 5109054 w 383"/>
                <a:gd name="T3" fmla="*/ 2906018 h 679"/>
                <a:gd name="T4" fmla="*/ 5895086 w 383"/>
                <a:gd name="T5" fmla="*/ 2906018 h 679"/>
                <a:gd name="T6" fmla="*/ 5895086 w 383"/>
                <a:gd name="T7" fmla="*/ 1937345 h 679"/>
                <a:gd name="T8" fmla="*/ 5109054 w 383"/>
                <a:gd name="T9" fmla="*/ 1937345 h 679"/>
                <a:gd name="T10" fmla="*/ 6287938 w 383"/>
                <a:gd name="T11" fmla="*/ 0 h 679"/>
                <a:gd name="T12" fmla="*/ 7073973 w 383"/>
                <a:gd name="T13" fmla="*/ 4843367 h 679"/>
                <a:gd name="T14" fmla="*/ 7073973 w 383"/>
                <a:gd name="T15" fmla="*/ 9687427 h 679"/>
                <a:gd name="T16" fmla="*/ 6681120 w 383"/>
                <a:gd name="T17" fmla="*/ 13562119 h 679"/>
                <a:gd name="T18" fmla="*/ 5501908 w 383"/>
                <a:gd name="T19" fmla="*/ 23249560 h 679"/>
                <a:gd name="T20" fmla="*/ 5109054 w 383"/>
                <a:gd name="T21" fmla="*/ 25186892 h 679"/>
                <a:gd name="T22" fmla="*/ 5109054 w 383"/>
                <a:gd name="T23" fmla="*/ 28092918 h 679"/>
                <a:gd name="T24" fmla="*/ 5109054 w 383"/>
                <a:gd name="T25" fmla="*/ 30030244 h 679"/>
                <a:gd name="T26" fmla="*/ 4715870 w 383"/>
                <a:gd name="T27" fmla="*/ 34874337 h 679"/>
                <a:gd name="T28" fmla="*/ 4323019 w 383"/>
                <a:gd name="T29" fmla="*/ 34874337 h 679"/>
                <a:gd name="T30" fmla="*/ 4323019 w 383"/>
                <a:gd name="T31" fmla="*/ 36811669 h 679"/>
                <a:gd name="T32" fmla="*/ 5109054 w 383"/>
                <a:gd name="T33" fmla="*/ 36811669 h 679"/>
                <a:gd name="T34" fmla="*/ 5109054 w 383"/>
                <a:gd name="T35" fmla="*/ 34874337 h 679"/>
                <a:gd name="T36" fmla="*/ 5501908 w 383"/>
                <a:gd name="T37" fmla="*/ 34874337 h 679"/>
                <a:gd name="T38" fmla="*/ 5501908 w 383"/>
                <a:gd name="T39" fmla="*/ 38749029 h 679"/>
                <a:gd name="T40" fmla="*/ 5109054 w 383"/>
                <a:gd name="T41" fmla="*/ 40686361 h 679"/>
                <a:gd name="T42" fmla="*/ 5109054 w 383"/>
                <a:gd name="T43" fmla="*/ 43593094 h 679"/>
                <a:gd name="T44" fmla="*/ 5501908 w 383"/>
                <a:gd name="T45" fmla="*/ 40686361 h 679"/>
                <a:gd name="T46" fmla="*/ 4323019 w 383"/>
                <a:gd name="T47" fmla="*/ 60061249 h 679"/>
                <a:gd name="T48" fmla="*/ 3929837 w 383"/>
                <a:gd name="T49" fmla="*/ 55217905 h 679"/>
                <a:gd name="T50" fmla="*/ 3929837 w 383"/>
                <a:gd name="T51" fmla="*/ 50373785 h 679"/>
                <a:gd name="T52" fmla="*/ 3144136 w 383"/>
                <a:gd name="T53" fmla="*/ 49405091 h 679"/>
                <a:gd name="T54" fmla="*/ 3144136 w 383"/>
                <a:gd name="T55" fmla="*/ 53279838 h 679"/>
                <a:gd name="T56" fmla="*/ 3144136 w 383"/>
                <a:gd name="T57" fmla="*/ 53279838 h 679"/>
                <a:gd name="T58" fmla="*/ 3144136 w 383"/>
                <a:gd name="T59" fmla="*/ 57155196 h 679"/>
                <a:gd name="T60" fmla="*/ 2358100 w 383"/>
                <a:gd name="T61" fmla="*/ 57155196 h 679"/>
                <a:gd name="T62" fmla="*/ 1964919 w 383"/>
                <a:gd name="T63" fmla="*/ 61998527 h 679"/>
                <a:gd name="T64" fmla="*/ 1572068 w 383"/>
                <a:gd name="T65" fmla="*/ 66841913 h 679"/>
                <a:gd name="T66" fmla="*/ 392852 w 383"/>
                <a:gd name="T67" fmla="*/ 66841913 h 679"/>
                <a:gd name="T68" fmla="*/ 0 w 383"/>
                <a:gd name="T69" fmla="*/ 42623666 h 679"/>
                <a:gd name="T70" fmla="*/ 3929837 w 383"/>
                <a:gd name="T71" fmla="*/ 20343520 h 679"/>
                <a:gd name="T72" fmla="*/ 3929837 w 383"/>
                <a:gd name="T73" fmla="*/ 17436801 h 679"/>
                <a:gd name="T74" fmla="*/ 4323019 w 383"/>
                <a:gd name="T75" fmla="*/ 11624780 h 679"/>
                <a:gd name="T76" fmla="*/ 4323019 w 383"/>
                <a:gd name="T77" fmla="*/ 1937345 h 6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83"/>
                <a:gd name="T118" fmla="*/ 0 h 679"/>
                <a:gd name="T119" fmla="*/ 383 w 383"/>
                <a:gd name="T120" fmla="*/ 679 h 6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83" h="679">
                  <a:moveTo>
                    <a:pt x="247" y="24"/>
                  </a:moveTo>
                  <a:lnTo>
                    <a:pt x="287" y="40"/>
                  </a:lnTo>
                  <a:lnTo>
                    <a:pt x="319" y="32"/>
                  </a:lnTo>
                  <a:lnTo>
                    <a:pt x="319" y="24"/>
                  </a:lnTo>
                  <a:lnTo>
                    <a:pt x="287" y="24"/>
                  </a:lnTo>
                  <a:lnTo>
                    <a:pt x="327" y="0"/>
                  </a:lnTo>
                  <a:lnTo>
                    <a:pt x="383" y="48"/>
                  </a:lnTo>
                  <a:lnTo>
                    <a:pt x="383" y="96"/>
                  </a:lnTo>
                  <a:lnTo>
                    <a:pt x="367" y="144"/>
                  </a:lnTo>
                  <a:lnTo>
                    <a:pt x="303" y="232"/>
                  </a:lnTo>
                  <a:lnTo>
                    <a:pt x="287" y="256"/>
                  </a:lnTo>
                  <a:lnTo>
                    <a:pt x="287" y="288"/>
                  </a:lnTo>
                  <a:lnTo>
                    <a:pt x="287" y="303"/>
                  </a:lnTo>
                  <a:lnTo>
                    <a:pt x="255" y="351"/>
                  </a:lnTo>
                  <a:lnTo>
                    <a:pt x="247" y="351"/>
                  </a:lnTo>
                  <a:lnTo>
                    <a:pt x="247" y="375"/>
                  </a:lnTo>
                  <a:lnTo>
                    <a:pt x="287" y="375"/>
                  </a:lnTo>
                  <a:lnTo>
                    <a:pt x="287" y="351"/>
                  </a:lnTo>
                  <a:lnTo>
                    <a:pt x="311" y="351"/>
                  </a:lnTo>
                  <a:lnTo>
                    <a:pt x="303" y="391"/>
                  </a:lnTo>
                  <a:lnTo>
                    <a:pt x="271" y="407"/>
                  </a:lnTo>
                  <a:lnTo>
                    <a:pt x="271" y="439"/>
                  </a:lnTo>
                  <a:lnTo>
                    <a:pt x="295" y="407"/>
                  </a:lnTo>
                  <a:lnTo>
                    <a:pt x="247" y="607"/>
                  </a:lnTo>
                  <a:lnTo>
                    <a:pt x="215" y="559"/>
                  </a:lnTo>
                  <a:lnTo>
                    <a:pt x="207" y="511"/>
                  </a:lnTo>
                  <a:lnTo>
                    <a:pt x="183" y="503"/>
                  </a:lnTo>
                  <a:lnTo>
                    <a:pt x="167" y="535"/>
                  </a:lnTo>
                  <a:lnTo>
                    <a:pt x="183" y="535"/>
                  </a:lnTo>
                  <a:lnTo>
                    <a:pt x="167" y="575"/>
                  </a:lnTo>
                  <a:lnTo>
                    <a:pt x="135" y="575"/>
                  </a:lnTo>
                  <a:lnTo>
                    <a:pt x="103" y="631"/>
                  </a:lnTo>
                  <a:lnTo>
                    <a:pt x="72" y="679"/>
                  </a:lnTo>
                  <a:lnTo>
                    <a:pt x="24" y="679"/>
                  </a:lnTo>
                  <a:lnTo>
                    <a:pt x="0" y="431"/>
                  </a:lnTo>
                  <a:lnTo>
                    <a:pt x="215" y="200"/>
                  </a:lnTo>
                  <a:lnTo>
                    <a:pt x="215" y="176"/>
                  </a:lnTo>
                  <a:lnTo>
                    <a:pt x="247" y="112"/>
                  </a:lnTo>
                  <a:lnTo>
                    <a:pt x="247" y="24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3483755" y="3710736"/>
              <a:ext cx="383113" cy="436964"/>
            </a:xfrm>
            <a:custGeom>
              <a:avLst/>
              <a:gdLst>
                <a:gd name="T0" fmla="*/ 1961124 w 327"/>
                <a:gd name="T1" fmla="*/ 0 h 320"/>
                <a:gd name="T2" fmla="*/ 1961124 w 327"/>
                <a:gd name="T3" fmla="*/ 0 h 320"/>
                <a:gd name="T4" fmla="*/ 2745509 w 327"/>
                <a:gd name="T5" fmla="*/ 971343 h 320"/>
                <a:gd name="T6" fmla="*/ 3137534 w 327"/>
                <a:gd name="T7" fmla="*/ 1942684 h 320"/>
                <a:gd name="T8" fmla="*/ 3137534 w 327"/>
                <a:gd name="T9" fmla="*/ 2914026 h 320"/>
                <a:gd name="T10" fmla="*/ 3137534 w 327"/>
                <a:gd name="T11" fmla="*/ 6800098 h 320"/>
                <a:gd name="T12" fmla="*/ 3922249 w 327"/>
                <a:gd name="T13" fmla="*/ 6800098 h 320"/>
                <a:gd name="T14" fmla="*/ 4706630 w 327"/>
                <a:gd name="T15" fmla="*/ 4857413 h 320"/>
                <a:gd name="T16" fmla="*/ 4706630 w 327"/>
                <a:gd name="T17" fmla="*/ 6800098 h 320"/>
                <a:gd name="T18" fmla="*/ 5491015 w 327"/>
                <a:gd name="T19" fmla="*/ 6800098 h 320"/>
                <a:gd name="T20" fmla="*/ 5883039 w 327"/>
                <a:gd name="T21" fmla="*/ 8742780 h 320"/>
                <a:gd name="T22" fmla="*/ 5883039 w 327"/>
                <a:gd name="T23" fmla="*/ 11657511 h 320"/>
                <a:gd name="T24" fmla="*/ 5883039 w 327"/>
                <a:gd name="T25" fmla="*/ 13600195 h 320"/>
                <a:gd name="T26" fmla="*/ 5883039 w 327"/>
                <a:gd name="T27" fmla="*/ 22342949 h 320"/>
                <a:gd name="T28" fmla="*/ 5098657 w 327"/>
                <a:gd name="T29" fmla="*/ 22342949 h 320"/>
                <a:gd name="T30" fmla="*/ 4706630 w 327"/>
                <a:gd name="T31" fmla="*/ 20400285 h 320"/>
                <a:gd name="T32" fmla="*/ 5098657 w 327"/>
                <a:gd name="T33" fmla="*/ 17486268 h 320"/>
                <a:gd name="T34" fmla="*/ 4706630 w 327"/>
                <a:gd name="T35" fmla="*/ 16514222 h 320"/>
                <a:gd name="T36" fmla="*/ 5098657 w 327"/>
                <a:gd name="T37" fmla="*/ 15542883 h 320"/>
                <a:gd name="T38" fmla="*/ 4706630 w 327"/>
                <a:gd name="T39" fmla="*/ 14571531 h 320"/>
                <a:gd name="T40" fmla="*/ 4706630 w 327"/>
                <a:gd name="T41" fmla="*/ 13600195 h 320"/>
                <a:gd name="T42" fmla="*/ 4314276 w 327"/>
                <a:gd name="T43" fmla="*/ 12628857 h 320"/>
                <a:gd name="T44" fmla="*/ 4314276 w 327"/>
                <a:gd name="T45" fmla="*/ 11657511 h 320"/>
                <a:gd name="T46" fmla="*/ 4314276 w 327"/>
                <a:gd name="T47" fmla="*/ 11657511 h 320"/>
                <a:gd name="T48" fmla="*/ 4314276 w 327"/>
                <a:gd name="T49" fmla="*/ 11657511 h 320"/>
                <a:gd name="T50" fmla="*/ 3922249 w 327"/>
                <a:gd name="T51" fmla="*/ 12628857 h 320"/>
                <a:gd name="T52" fmla="*/ 3922249 w 327"/>
                <a:gd name="T53" fmla="*/ 12628857 h 320"/>
                <a:gd name="T54" fmla="*/ 3137534 w 327"/>
                <a:gd name="T55" fmla="*/ 16514222 h 320"/>
                <a:gd name="T56" fmla="*/ 3137534 w 327"/>
                <a:gd name="T57" fmla="*/ 17486268 h 320"/>
                <a:gd name="T58" fmla="*/ 3922249 w 327"/>
                <a:gd name="T59" fmla="*/ 20400285 h 320"/>
                <a:gd name="T60" fmla="*/ 3922249 w 327"/>
                <a:gd name="T61" fmla="*/ 21371637 h 320"/>
                <a:gd name="T62" fmla="*/ 3922249 w 327"/>
                <a:gd name="T63" fmla="*/ 22342949 h 320"/>
                <a:gd name="T64" fmla="*/ 3137534 w 327"/>
                <a:gd name="T65" fmla="*/ 22342949 h 320"/>
                <a:gd name="T66" fmla="*/ 3137534 w 327"/>
                <a:gd name="T67" fmla="*/ 24286347 h 320"/>
                <a:gd name="T68" fmla="*/ 3137534 w 327"/>
                <a:gd name="T69" fmla="*/ 26229025 h 320"/>
                <a:gd name="T70" fmla="*/ 2353150 w 327"/>
                <a:gd name="T71" fmla="*/ 28171716 h 320"/>
                <a:gd name="T72" fmla="*/ 1961124 w 327"/>
                <a:gd name="T73" fmla="*/ 29143062 h 320"/>
                <a:gd name="T74" fmla="*/ 1568767 w 327"/>
                <a:gd name="T75" fmla="*/ 30114401 h 320"/>
                <a:gd name="T76" fmla="*/ 784384 w 327"/>
                <a:gd name="T77" fmla="*/ 29143062 h 320"/>
                <a:gd name="T78" fmla="*/ 784384 w 327"/>
                <a:gd name="T79" fmla="*/ 31086447 h 320"/>
                <a:gd name="T80" fmla="*/ 392358 w 327"/>
                <a:gd name="T81" fmla="*/ 32057785 h 320"/>
                <a:gd name="T82" fmla="*/ 392358 w 327"/>
                <a:gd name="T83" fmla="*/ 30114401 h 320"/>
                <a:gd name="T84" fmla="*/ 0 w 327"/>
                <a:gd name="T85" fmla="*/ 25257713 h 320"/>
                <a:gd name="T86" fmla="*/ 392358 w 327"/>
                <a:gd name="T87" fmla="*/ 23314315 h 320"/>
                <a:gd name="T88" fmla="*/ 392358 w 327"/>
                <a:gd name="T89" fmla="*/ 17486268 h 320"/>
                <a:gd name="T90" fmla="*/ 784384 w 327"/>
                <a:gd name="T91" fmla="*/ 10686172 h 320"/>
                <a:gd name="T92" fmla="*/ 1961124 w 327"/>
                <a:gd name="T93" fmla="*/ 0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7"/>
                <a:gd name="T142" fmla="*/ 0 h 320"/>
                <a:gd name="T143" fmla="*/ 327 w 327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7" h="320">
                  <a:moveTo>
                    <a:pt x="96" y="0"/>
                  </a:moveTo>
                  <a:lnTo>
                    <a:pt x="112" y="0"/>
                  </a:lnTo>
                  <a:lnTo>
                    <a:pt x="152" y="16"/>
                  </a:lnTo>
                  <a:lnTo>
                    <a:pt x="176" y="24"/>
                  </a:lnTo>
                  <a:lnTo>
                    <a:pt x="168" y="40"/>
                  </a:lnTo>
                  <a:lnTo>
                    <a:pt x="184" y="64"/>
                  </a:lnTo>
                  <a:lnTo>
                    <a:pt x="223" y="64"/>
                  </a:lnTo>
                  <a:lnTo>
                    <a:pt x="263" y="48"/>
                  </a:lnTo>
                  <a:lnTo>
                    <a:pt x="263" y="64"/>
                  </a:lnTo>
                  <a:lnTo>
                    <a:pt x="311" y="64"/>
                  </a:lnTo>
                  <a:lnTo>
                    <a:pt x="327" y="88"/>
                  </a:lnTo>
                  <a:lnTo>
                    <a:pt x="319" y="120"/>
                  </a:lnTo>
                  <a:lnTo>
                    <a:pt x="327" y="136"/>
                  </a:lnTo>
                  <a:lnTo>
                    <a:pt x="327" y="224"/>
                  </a:lnTo>
                  <a:lnTo>
                    <a:pt x="287" y="224"/>
                  </a:lnTo>
                  <a:lnTo>
                    <a:pt x="263" y="200"/>
                  </a:lnTo>
                  <a:lnTo>
                    <a:pt x="271" y="184"/>
                  </a:lnTo>
                  <a:lnTo>
                    <a:pt x="263" y="168"/>
                  </a:lnTo>
                  <a:lnTo>
                    <a:pt x="279" y="160"/>
                  </a:lnTo>
                  <a:lnTo>
                    <a:pt x="255" y="144"/>
                  </a:lnTo>
                  <a:lnTo>
                    <a:pt x="255" y="136"/>
                  </a:lnTo>
                  <a:lnTo>
                    <a:pt x="239" y="128"/>
                  </a:lnTo>
                  <a:lnTo>
                    <a:pt x="247" y="120"/>
                  </a:lnTo>
                  <a:lnTo>
                    <a:pt x="239" y="112"/>
                  </a:lnTo>
                  <a:lnTo>
                    <a:pt x="231" y="120"/>
                  </a:lnTo>
                  <a:lnTo>
                    <a:pt x="223" y="128"/>
                  </a:lnTo>
                  <a:lnTo>
                    <a:pt x="207" y="128"/>
                  </a:lnTo>
                  <a:lnTo>
                    <a:pt x="184" y="168"/>
                  </a:lnTo>
                  <a:lnTo>
                    <a:pt x="184" y="176"/>
                  </a:lnTo>
                  <a:lnTo>
                    <a:pt x="215" y="200"/>
                  </a:lnTo>
                  <a:lnTo>
                    <a:pt x="215" y="216"/>
                  </a:lnTo>
                  <a:lnTo>
                    <a:pt x="215" y="224"/>
                  </a:lnTo>
                  <a:lnTo>
                    <a:pt x="184" y="224"/>
                  </a:lnTo>
                  <a:lnTo>
                    <a:pt x="184" y="240"/>
                  </a:lnTo>
                  <a:lnTo>
                    <a:pt x="160" y="264"/>
                  </a:lnTo>
                  <a:lnTo>
                    <a:pt x="120" y="280"/>
                  </a:lnTo>
                  <a:lnTo>
                    <a:pt x="112" y="296"/>
                  </a:lnTo>
                  <a:lnTo>
                    <a:pt x="80" y="304"/>
                  </a:lnTo>
                  <a:lnTo>
                    <a:pt x="56" y="296"/>
                  </a:lnTo>
                  <a:lnTo>
                    <a:pt x="56" y="312"/>
                  </a:lnTo>
                  <a:lnTo>
                    <a:pt x="24" y="320"/>
                  </a:lnTo>
                  <a:lnTo>
                    <a:pt x="32" y="304"/>
                  </a:lnTo>
                  <a:lnTo>
                    <a:pt x="0" y="256"/>
                  </a:lnTo>
                  <a:lnTo>
                    <a:pt x="16" y="232"/>
                  </a:lnTo>
                  <a:lnTo>
                    <a:pt x="32" y="184"/>
                  </a:lnTo>
                  <a:lnTo>
                    <a:pt x="40" y="104"/>
                  </a:lnTo>
                  <a:lnTo>
                    <a:pt x="96" y="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700157" y="3864959"/>
              <a:ext cx="112209" cy="128519"/>
            </a:xfrm>
            <a:custGeom>
              <a:avLst/>
              <a:gdLst>
                <a:gd name="T0" fmla="*/ 408950 w 95"/>
                <a:gd name="T1" fmla="*/ 865102 h 96"/>
                <a:gd name="T2" fmla="*/ 818246 w 95"/>
                <a:gd name="T3" fmla="*/ 865102 h 96"/>
                <a:gd name="T4" fmla="*/ 818246 w 95"/>
                <a:gd name="T5" fmla="*/ 865102 h 96"/>
                <a:gd name="T6" fmla="*/ 818246 w 95"/>
                <a:gd name="T7" fmla="*/ 0 h 96"/>
                <a:gd name="T8" fmla="*/ 1227195 w 95"/>
                <a:gd name="T9" fmla="*/ 865102 h 96"/>
                <a:gd name="T10" fmla="*/ 818246 w 95"/>
                <a:gd name="T11" fmla="*/ 865102 h 96"/>
                <a:gd name="T12" fmla="*/ 1636491 w 95"/>
                <a:gd name="T13" fmla="*/ 1730203 h 96"/>
                <a:gd name="T14" fmla="*/ 1636491 w 95"/>
                <a:gd name="T15" fmla="*/ 2595302 h 96"/>
                <a:gd name="T16" fmla="*/ 1636491 w 95"/>
                <a:gd name="T17" fmla="*/ 4325500 h 96"/>
                <a:gd name="T18" fmla="*/ 1636491 w 95"/>
                <a:gd name="T19" fmla="*/ 4325500 h 96"/>
                <a:gd name="T20" fmla="*/ 1636491 w 95"/>
                <a:gd name="T21" fmla="*/ 6055706 h 96"/>
                <a:gd name="T22" fmla="*/ 1636491 w 95"/>
                <a:gd name="T23" fmla="*/ 7785908 h 96"/>
                <a:gd name="T24" fmla="*/ 818246 w 95"/>
                <a:gd name="T25" fmla="*/ 7785908 h 96"/>
                <a:gd name="T26" fmla="*/ 408950 w 95"/>
                <a:gd name="T27" fmla="*/ 7785908 h 96"/>
                <a:gd name="T28" fmla="*/ 0 w 95"/>
                <a:gd name="T29" fmla="*/ 5190603 h 96"/>
                <a:gd name="T30" fmla="*/ 0 w 95"/>
                <a:gd name="T31" fmla="*/ 4325500 h 96"/>
                <a:gd name="T32" fmla="*/ 408950 w 95"/>
                <a:gd name="T33" fmla="*/ 865102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5"/>
                <a:gd name="T52" fmla="*/ 0 h 96"/>
                <a:gd name="T53" fmla="*/ 95 w 95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5" h="96">
                  <a:moveTo>
                    <a:pt x="23" y="16"/>
                  </a:moveTo>
                  <a:lnTo>
                    <a:pt x="39" y="16"/>
                  </a:lnTo>
                  <a:lnTo>
                    <a:pt x="47" y="8"/>
                  </a:lnTo>
                  <a:lnTo>
                    <a:pt x="55" y="0"/>
                  </a:lnTo>
                  <a:lnTo>
                    <a:pt x="63" y="8"/>
                  </a:lnTo>
                  <a:lnTo>
                    <a:pt x="55" y="16"/>
                  </a:lnTo>
                  <a:lnTo>
                    <a:pt x="71" y="24"/>
                  </a:lnTo>
                  <a:lnTo>
                    <a:pt x="71" y="32"/>
                  </a:lnTo>
                  <a:lnTo>
                    <a:pt x="95" y="48"/>
                  </a:lnTo>
                  <a:lnTo>
                    <a:pt x="79" y="56"/>
                  </a:lnTo>
                  <a:lnTo>
                    <a:pt x="87" y="72"/>
                  </a:lnTo>
                  <a:lnTo>
                    <a:pt x="79" y="88"/>
                  </a:lnTo>
                  <a:lnTo>
                    <a:pt x="55" y="96"/>
                  </a:lnTo>
                  <a:lnTo>
                    <a:pt x="31" y="8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3" y="16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5170090" y="3503499"/>
              <a:ext cx="710121" cy="708460"/>
            </a:xfrm>
            <a:custGeom>
              <a:avLst/>
              <a:gdLst>
                <a:gd name="T0" fmla="*/ 0 w 607"/>
                <a:gd name="T1" fmla="*/ 38187177 h 518"/>
                <a:gd name="T2" fmla="*/ 2719922 w 607"/>
                <a:gd name="T3" fmla="*/ 35249948 h 518"/>
                <a:gd name="T4" fmla="*/ 2719922 w 607"/>
                <a:gd name="T5" fmla="*/ 37208109 h 518"/>
                <a:gd name="T6" fmla="*/ 1165539 w 607"/>
                <a:gd name="T7" fmla="*/ 39166298 h 518"/>
                <a:gd name="T8" fmla="*/ 1942894 w 607"/>
                <a:gd name="T9" fmla="*/ 39166298 h 518"/>
                <a:gd name="T10" fmla="*/ 1554381 w 607"/>
                <a:gd name="T11" fmla="*/ 41124433 h 518"/>
                <a:gd name="T12" fmla="*/ 1942894 w 607"/>
                <a:gd name="T13" fmla="*/ 41124433 h 518"/>
                <a:gd name="T14" fmla="*/ 1942894 w 607"/>
                <a:gd name="T15" fmla="*/ 43082622 h 518"/>
                <a:gd name="T16" fmla="*/ 2331407 w 607"/>
                <a:gd name="T17" fmla="*/ 43082622 h 518"/>
                <a:gd name="T18" fmla="*/ 2331407 w 607"/>
                <a:gd name="T19" fmla="*/ 41124433 h 518"/>
                <a:gd name="T20" fmla="*/ 3108433 w 607"/>
                <a:gd name="T21" fmla="*/ 41124433 h 518"/>
                <a:gd name="T22" fmla="*/ 3885459 w 607"/>
                <a:gd name="T23" fmla="*/ 38187177 h 518"/>
                <a:gd name="T24" fmla="*/ 4273970 w 607"/>
                <a:gd name="T25" fmla="*/ 38187177 h 518"/>
                <a:gd name="T26" fmla="*/ 3885459 w 607"/>
                <a:gd name="T27" fmla="*/ 37208109 h 518"/>
                <a:gd name="T28" fmla="*/ 3885459 w 607"/>
                <a:gd name="T29" fmla="*/ 35249948 h 518"/>
                <a:gd name="T30" fmla="*/ 3496947 w 607"/>
                <a:gd name="T31" fmla="*/ 34270853 h 518"/>
                <a:gd name="T32" fmla="*/ 5439838 w 607"/>
                <a:gd name="T33" fmla="*/ 24479303 h 518"/>
                <a:gd name="T34" fmla="*/ 5439838 w 607"/>
                <a:gd name="T35" fmla="*/ 16645893 h 518"/>
                <a:gd name="T36" fmla="*/ 5828349 w 607"/>
                <a:gd name="T37" fmla="*/ 15666799 h 518"/>
                <a:gd name="T38" fmla="*/ 5828349 w 607"/>
                <a:gd name="T39" fmla="*/ 979088 h 518"/>
                <a:gd name="T40" fmla="*/ 6216865 w 607"/>
                <a:gd name="T41" fmla="*/ 0 h 518"/>
                <a:gd name="T42" fmla="*/ 6216865 w 607"/>
                <a:gd name="T43" fmla="*/ 4896141 h 518"/>
                <a:gd name="T44" fmla="*/ 7382403 w 607"/>
                <a:gd name="T45" fmla="*/ 4896141 h 518"/>
                <a:gd name="T46" fmla="*/ 10490834 w 607"/>
                <a:gd name="T47" fmla="*/ 23499486 h 518"/>
                <a:gd name="T48" fmla="*/ 10879676 w 607"/>
                <a:gd name="T49" fmla="*/ 47978829 h 518"/>
                <a:gd name="T50" fmla="*/ 5051326 w 607"/>
                <a:gd name="T51" fmla="*/ 51895126 h 518"/>
                <a:gd name="T52" fmla="*/ 5051326 w 607"/>
                <a:gd name="T53" fmla="*/ 48957897 h 518"/>
                <a:gd name="T54" fmla="*/ 3885459 w 607"/>
                <a:gd name="T55" fmla="*/ 48957897 h 518"/>
                <a:gd name="T56" fmla="*/ 3108433 w 607"/>
                <a:gd name="T57" fmla="*/ 45041546 h 518"/>
                <a:gd name="T58" fmla="*/ 2719922 w 607"/>
                <a:gd name="T59" fmla="*/ 47978829 h 518"/>
                <a:gd name="T60" fmla="*/ 2719922 w 607"/>
                <a:gd name="T61" fmla="*/ 49936937 h 518"/>
                <a:gd name="T62" fmla="*/ 1554381 w 607"/>
                <a:gd name="T63" fmla="*/ 49936937 h 518"/>
                <a:gd name="T64" fmla="*/ 1554381 w 607"/>
                <a:gd name="T65" fmla="*/ 47978829 h 518"/>
                <a:gd name="T66" fmla="*/ 777026 w 607"/>
                <a:gd name="T67" fmla="*/ 47978829 h 518"/>
                <a:gd name="T68" fmla="*/ 777026 w 607"/>
                <a:gd name="T69" fmla="*/ 41124433 h 518"/>
                <a:gd name="T70" fmla="*/ 388513 w 607"/>
                <a:gd name="T71" fmla="*/ 41124433 h 518"/>
                <a:gd name="T72" fmla="*/ 0 w 607"/>
                <a:gd name="T73" fmla="*/ 38187177 h 5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7"/>
                <a:gd name="T112" fmla="*/ 0 h 518"/>
                <a:gd name="T113" fmla="*/ 607 w 607"/>
                <a:gd name="T114" fmla="*/ 518 h 51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7" h="518">
                  <a:moveTo>
                    <a:pt x="0" y="383"/>
                  </a:moveTo>
                  <a:lnTo>
                    <a:pt x="151" y="359"/>
                  </a:lnTo>
                  <a:lnTo>
                    <a:pt x="159" y="367"/>
                  </a:lnTo>
                  <a:lnTo>
                    <a:pt x="71" y="391"/>
                  </a:lnTo>
                  <a:lnTo>
                    <a:pt x="103" y="399"/>
                  </a:lnTo>
                  <a:lnTo>
                    <a:pt x="95" y="407"/>
                  </a:lnTo>
                  <a:lnTo>
                    <a:pt x="111" y="407"/>
                  </a:lnTo>
                  <a:lnTo>
                    <a:pt x="111" y="431"/>
                  </a:lnTo>
                  <a:lnTo>
                    <a:pt x="127" y="431"/>
                  </a:lnTo>
                  <a:lnTo>
                    <a:pt x="127" y="407"/>
                  </a:lnTo>
                  <a:lnTo>
                    <a:pt x="167" y="407"/>
                  </a:lnTo>
                  <a:lnTo>
                    <a:pt x="207" y="383"/>
                  </a:lnTo>
                  <a:lnTo>
                    <a:pt x="231" y="383"/>
                  </a:lnTo>
                  <a:lnTo>
                    <a:pt x="215" y="375"/>
                  </a:lnTo>
                  <a:lnTo>
                    <a:pt x="215" y="351"/>
                  </a:lnTo>
                  <a:lnTo>
                    <a:pt x="191" y="343"/>
                  </a:lnTo>
                  <a:lnTo>
                    <a:pt x="295" y="247"/>
                  </a:lnTo>
                  <a:lnTo>
                    <a:pt x="303" y="167"/>
                  </a:lnTo>
                  <a:lnTo>
                    <a:pt x="327" y="151"/>
                  </a:lnTo>
                  <a:lnTo>
                    <a:pt x="327" y="16"/>
                  </a:lnTo>
                  <a:lnTo>
                    <a:pt x="335" y="0"/>
                  </a:lnTo>
                  <a:lnTo>
                    <a:pt x="343" y="56"/>
                  </a:lnTo>
                  <a:lnTo>
                    <a:pt x="407" y="56"/>
                  </a:lnTo>
                  <a:lnTo>
                    <a:pt x="583" y="231"/>
                  </a:lnTo>
                  <a:lnTo>
                    <a:pt x="607" y="479"/>
                  </a:lnTo>
                  <a:lnTo>
                    <a:pt x="271" y="518"/>
                  </a:lnTo>
                  <a:lnTo>
                    <a:pt x="271" y="487"/>
                  </a:lnTo>
                  <a:lnTo>
                    <a:pt x="223" y="487"/>
                  </a:lnTo>
                  <a:lnTo>
                    <a:pt x="183" y="455"/>
                  </a:lnTo>
                  <a:lnTo>
                    <a:pt x="151" y="479"/>
                  </a:lnTo>
                  <a:lnTo>
                    <a:pt x="151" y="503"/>
                  </a:lnTo>
                  <a:lnTo>
                    <a:pt x="95" y="503"/>
                  </a:lnTo>
                  <a:lnTo>
                    <a:pt x="79" y="479"/>
                  </a:lnTo>
                  <a:lnTo>
                    <a:pt x="55" y="479"/>
                  </a:lnTo>
                  <a:lnTo>
                    <a:pt x="47" y="415"/>
                  </a:lnTo>
                  <a:lnTo>
                    <a:pt x="16" y="407"/>
                  </a:lnTo>
                  <a:lnTo>
                    <a:pt x="0" y="383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781650" y="1415068"/>
              <a:ext cx="827138" cy="1288401"/>
            </a:xfrm>
            <a:custGeom>
              <a:avLst/>
              <a:gdLst>
                <a:gd name="T0" fmla="*/ 2410416 w 703"/>
                <a:gd name="T1" fmla="*/ 15681551 h 942"/>
                <a:gd name="T2" fmla="*/ 3213660 w 703"/>
                <a:gd name="T3" fmla="*/ 8821095 h 942"/>
                <a:gd name="T4" fmla="*/ 3615453 w 703"/>
                <a:gd name="T5" fmla="*/ 7841123 h 942"/>
                <a:gd name="T6" fmla="*/ 5222284 w 703"/>
                <a:gd name="T7" fmla="*/ 979964 h 942"/>
                <a:gd name="T8" fmla="*/ 5624077 w 703"/>
                <a:gd name="T9" fmla="*/ 979964 h 942"/>
                <a:gd name="T10" fmla="*/ 6829457 w 703"/>
                <a:gd name="T11" fmla="*/ 979964 h 942"/>
                <a:gd name="T12" fmla="*/ 8838071 w 703"/>
                <a:gd name="T13" fmla="*/ 6861163 h 942"/>
                <a:gd name="T14" fmla="*/ 12051727 w 703"/>
                <a:gd name="T15" fmla="*/ 28423179 h 942"/>
                <a:gd name="T16" fmla="*/ 13256777 w 703"/>
                <a:gd name="T17" fmla="*/ 36264326 h 942"/>
                <a:gd name="T18" fmla="*/ 12051727 w 703"/>
                <a:gd name="T19" fmla="*/ 37244298 h 942"/>
                <a:gd name="T20" fmla="*/ 10444902 w 703"/>
                <a:gd name="T21" fmla="*/ 44105439 h 942"/>
                <a:gd name="T22" fmla="*/ 10043118 w 703"/>
                <a:gd name="T23" fmla="*/ 49005981 h 942"/>
                <a:gd name="T24" fmla="*/ 10444902 w 703"/>
                <a:gd name="T25" fmla="*/ 49005981 h 942"/>
                <a:gd name="T26" fmla="*/ 10444902 w 703"/>
                <a:gd name="T27" fmla="*/ 55866441 h 942"/>
                <a:gd name="T28" fmla="*/ 8838071 w 703"/>
                <a:gd name="T29" fmla="*/ 60766915 h 942"/>
                <a:gd name="T30" fmla="*/ 9641322 w 703"/>
                <a:gd name="T31" fmla="*/ 68608109 h 942"/>
                <a:gd name="T32" fmla="*/ 10444902 w 703"/>
                <a:gd name="T33" fmla="*/ 76449140 h 942"/>
                <a:gd name="T34" fmla="*/ 12051727 w 703"/>
                <a:gd name="T35" fmla="*/ 79389057 h 942"/>
                <a:gd name="T36" fmla="*/ 10444902 w 703"/>
                <a:gd name="T37" fmla="*/ 81349710 h 942"/>
                <a:gd name="T38" fmla="*/ 10043118 w 703"/>
                <a:gd name="T39" fmla="*/ 83309600 h 942"/>
                <a:gd name="T40" fmla="*/ 10444902 w 703"/>
                <a:gd name="T41" fmla="*/ 84290335 h 942"/>
                <a:gd name="T42" fmla="*/ 10444902 w 703"/>
                <a:gd name="T43" fmla="*/ 86250279 h 942"/>
                <a:gd name="T44" fmla="*/ 9641322 w 703"/>
                <a:gd name="T45" fmla="*/ 94091419 h 942"/>
                <a:gd name="T46" fmla="*/ 8838071 w 703"/>
                <a:gd name="T47" fmla="*/ 88210169 h 942"/>
                <a:gd name="T48" fmla="*/ 7632696 w 703"/>
                <a:gd name="T49" fmla="*/ 88210169 h 942"/>
                <a:gd name="T50" fmla="*/ 6829457 w 703"/>
                <a:gd name="T51" fmla="*/ 86250279 h 942"/>
                <a:gd name="T52" fmla="*/ 6025864 w 703"/>
                <a:gd name="T53" fmla="*/ 81349710 h 942"/>
                <a:gd name="T54" fmla="*/ 4017246 w 703"/>
                <a:gd name="T55" fmla="*/ 82329628 h 942"/>
                <a:gd name="T56" fmla="*/ 3615453 w 703"/>
                <a:gd name="T57" fmla="*/ 90170822 h 942"/>
                <a:gd name="T58" fmla="*/ 2410416 w 703"/>
                <a:gd name="T59" fmla="*/ 86250279 h 942"/>
                <a:gd name="T60" fmla="*/ 2008624 w 703"/>
                <a:gd name="T61" fmla="*/ 83309600 h 942"/>
                <a:gd name="T62" fmla="*/ 1606832 w 703"/>
                <a:gd name="T63" fmla="*/ 75469277 h 942"/>
                <a:gd name="T64" fmla="*/ 2008624 w 703"/>
                <a:gd name="T65" fmla="*/ 70568708 h 942"/>
                <a:gd name="T66" fmla="*/ 2008624 w 703"/>
                <a:gd name="T67" fmla="*/ 61747595 h 942"/>
                <a:gd name="T68" fmla="*/ 0 w 703"/>
                <a:gd name="T69" fmla="*/ 33323701 h 9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3"/>
                <a:gd name="T106" fmla="*/ 0 h 942"/>
                <a:gd name="T107" fmla="*/ 703 w 703"/>
                <a:gd name="T108" fmla="*/ 942 h 9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3" h="942">
                  <a:moveTo>
                    <a:pt x="120" y="152"/>
                  </a:moveTo>
                  <a:lnTo>
                    <a:pt x="136" y="152"/>
                  </a:lnTo>
                  <a:lnTo>
                    <a:pt x="183" y="96"/>
                  </a:lnTo>
                  <a:lnTo>
                    <a:pt x="183" y="88"/>
                  </a:lnTo>
                  <a:lnTo>
                    <a:pt x="191" y="80"/>
                  </a:lnTo>
                  <a:lnTo>
                    <a:pt x="191" y="72"/>
                  </a:lnTo>
                  <a:lnTo>
                    <a:pt x="223" y="16"/>
                  </a:lnTo>
                  <a:lnTo>
                    <a:pt x="271" y="16"/>
                  </a:lnTo>
                  <a:lnTo>
                    <a:pt x="271" y="0"/>
                  </a:lnTo>
                  <a:lnTo>
                    <a:pt x="295" y="16"/>
                  </a:lnTo>
                  <a:lnTo>
                    <a:pt x="351" y="8"/>
                  </a:lnTo>
                  <a:lnTo>
                    <a:pt x="359" y="16"/>
                  </a:lnTo>
                  <a:lnTo>
                    <a:pt x="423" y="16"/>
                  </a:lnTo>
                  <a:lnTo>
                    <a:pt x="463" y="64"/>
                  </a:lnTo>
                  <a:lnTo>
                    <a:pt x="551" y="112"/>
                  </a:lnTo>
                  <a:lnTo>
                    <a:pt x="639" y="280"/>
                  </a:lnTo>
                  <a:lnTo>
                    <a:pt x="671" y="304"/>
                  </a:lnTo>
                  <a:lnTo>
                    <a:pt x="703" y="360"/>
                  </a:lnTo>
                  <a:lnTo>
                    <a:pt x="671" y="391"/>
                  </a:lnTo>
                  <a:lnTo>
                    <a:pt x="639" y="368"/>
                  </a:lnTo>
                  <a:lnTo>
                    <a:pt x="599" y="431"/>
                  </a:lnTo>
                  <a:lnTo>
                    <a:pt x="551" y="439"/>
                  </a:lnTo>
                  <a:lnTo>
                    <a:pt x="527" y="471"/>
                  </a:lnTo>
                  <a:lnTo>
                    <a:pt x="535" y="487"/>
                  </a:lnTo>
                  <a:lnTo>
                    <a:pt x="543" y="487"/>
                  </a:lnTo>
                  <a:lnTo>
                    <a:pt x="567" y="487"/>
                  </a:lnTo>
                  <a:lnTo>
                    <a:pt x="567" y="551"/>
                  </a:lnTo>
                  <a:lnTo>
                    <a:pt x="551" y="559"/>
                  </a:lnTo>
                  <a:lnTo>
                    <a:pt x="535" y="551"/>
                  </a:lnTo>
                  <a:lnTo>
                    <a:pt x="463" y="607"/>
                  </a:lnTo>
                  <a:lnTo>
                    <a:pt x="519" y="655"/>
                  </a:lnTo>
                  <a:lnTo>
                    <a:pt x="511" y="687"/>
                  </a:lnTo>
                  <a:lnTo>
                    <a:pt x="543" y="727"/>
                  </a:lnTo>
                  <a:lnTo>
                    <a:pt x="567" y="767"/>
                  </a:lnTo>
                  <a:lnTo>
                    <a:pt x="599" y="791"/>
                  </a:lnTo>
                  <a:lnTo>
                    <a:pt x="639" y="791"/>
                  </a:lnTo>
                  <a:lnTo>
                    <a:pt x="631" y="806"/>
                  </a:lnTo>
                  <a:lnTo>
                    <a:pt x="543" y="814"/>
                  </a:lnTo>
                  <a:lnTo>
                    <a:pt x="543" y="830"/>
                  </a:lnTo>
                  <a:lnTo>
                    <a:pt x="535" y="830"/>
                  </a:lnTo>
                  <a:lnTo>
                    <a:pt x="535" y="854"/>
                  </a:lnTo>
                  <a:lnTo>
                    <a:pt x="543" y="846"/>
                  </a:lnTo>
                  <a:lnTo>
                    <a:pt x="543" y="870"/>
                  </a:lnTo>
                  <a:lnTo>
                    <a:pt x="543" y="862"/>
                  </a:lnTo>
                  <a:lnTo>
                    <a:pt x="535" y="918"/>
                  </a:lnTo>
                  <a:lnTo>
                    <a:pt x="519" y="942"/>
                  </a:lnTo>
                  <a:lnTo>
                    <a:pt x="463" y="894"/>
                  </a:lnTo>
                  <a:lnTo>
                    <a:pt x="463" y="878"/>
                  </a:lnTo>
                  <a:lnTo>
                    <a:pt x="423" y="878"/>
                  </a:lnTo>
                  <a:lnTo>
                    <a:pt x="415" y="886"/>
                  </a:lnTo>
                  <a:lnTo>
                    <a:pt x="367" y="862"/>
                  </a:lnTo>
                  <a:lnTo>
                    <a:pt x="375" y="854"/>
                  </a:lnTo>
                  <a:lnTo>
                    <a:pt x="375" y="838"/>
                  </a:lnTo>
                  <a:lnTo>
                    <a:pt x="319" y="814"/>
                  </a:lnTo>
                  <a:lnTo>
                    <a:pt x="279" y="814"/>
                  </a:lnTo>
                  <a:lnTo>
                    <a:pt x="215" y="822"/>
                  </a:lnTo>
                  <a:lnTo>
                    <a:pt x="191" y="862"/>
                  </a:lnTo>
                  <a:lnTo>
                    <a:pt x="191" y="894"/>
                  </a:lnTo>
                  <a:lnTo>
                    <a:pt x="175" y="878"/>
                  </a:lnTo>
                  <a:lnTo>
                    <a:pt x="120" y="862"/>
                  </a:lnTo>
                  <a:lnTo>
                    <a:pt x="112" y="846"/>
                  </a:lnTo>
                  <a:lnTo>
                    <a:pt x="112" y="830"/>
                  </a:lnTo>
                  <a:lnTo>
                    <a:pt x="64" y="791"/>
                  </a:lnTo>
                  <a:lnTo>
                    <a:pt x="88" y="759"/>
                  </a:lnTo>
                  <a:lnTo>
                    <a:pt x="72" y="743"/>
                  </a:lnTo>
                  <a:lnTo>
                    <a:pt x="104" y="703"/>
                  </a:lnTo>
                  <a:lnTo>
                    <a:pt x="96" y="639"/>
                  </a:lnTo>
                  <a:lnTo>
                    <a:pt x="112" y="615"/>
                  </a:lnTo>
                  <a:lnTo>
                    <a:pt x="48" y="543"/>
                  </a:lnTo>
                  <a:lnTo>
                    <a:pt x="0" y="336"/>
                  </a:lnTo>
                  <a:lnTo>
                    <a:pt x="120" y="152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2595703" y="3882630"/>
              <a:ext cx="242050" cy="186352"/>
            </a:xfrm>
            <a:custGeom>
              <a:avLst/>
              <a:gdLst>
                <a:gd name="T0" fmla="*/ 752546 w 208"/>
                <a:gd name="T1" fmla="*/ 4935581 h 136"/>
                <a:gd name="T2" fmla="*/ 376113 w 208"/>
                <a:gd name="T3" fmla="*/ 6909962 h 136"/>
                <a:gd name="T4" fmla="*/ 0 w 208"/>
                <a:gd name="T5" fmla="*/ 4935581 h 136"/>
                <a:gd name="T6" fmla="*/ 376113 w 208"/>
                <a:gd name="T7" fmla="*/ 2961207 h 136"/>
                <a:gd name="T8" fmla="*/ 1504772 w 208"/>
                <a:gd name="T9" fmla="*/ 1974378 h 136"/>
                <a:gd name="T10" fmla="*/ 1881206 w 208"/>
                <a:gd name="T11" fmla="*/ 986832 h 136"/>
                <a:gd name="T12" fmla="*/ 2633752 w 208"/>
                <a:gd name="T13" fmla="*/ 986832 h 136"/>
                <a:gd name="T14" fmla="*/ 2633752 w 208"/>
                <a:gd name="T15" fmla="*/ 0 h 136"/>
                <a:gd name="T16" fmla="*/ 3009864 w 208"/>
                <a:gd name="T17" fmla="*/ 986832 h 136"/>
                <a:gd name="T18" fmla="*/ 3762412 w 208"/>
                <a:gd name="T19" fmla="*/ 2961207 h 136"/>
                <a:gd name="T20" fmla="*/ 3009864 w 208"/>
                <a:gd name="T21" fmla="*/ 6909962 h 136"/>
                <a:gd name="T22" fmla="*/ 3009864 w 208"/>
                <a:gd name="T23" fmla="*/ 8884337 h 136"/>
                <a:gd name="T24" fmla="*/ 3009864 w 208"/>
                <a:gd name="T25" fmla="*/ 11845550 h 136"/>
                <a:gd name="T26" fmla="*/ 2633752 w 208"/>
                <a:gd name="T27" fmla="*/ 13819200 h 136"/>
                <a:gd name="T28" fmla="*/ 2257318 w 208"/>
                <a:gd name="T29" fmla="*/ 11845550 h 136"/>
                <a:gd name="T30" fmla="*/ 1128659 w 208"/>
                <a:gd name="T31" fmla="*/ 8884337 h 136"/>
                <a:gd name="T32" fmla="*/ 752546 w 208"/>
                <a:gd name="T33" fmla="*/ 4935581 h 1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8"/>
                <a:gd name="T52" fmla="*/ 0 h 136"/>
                <a:gd name="T53" fmla="*/ 208 w 208"/>
                <a:gd name="T54" fmla="*/ 136 h 1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8" h="136">
                  <a:moveTo>
                    <a:pt x="48" y="56"/>
                  </a:moveTo>
                  <a:lnTo>
                    <a:pt x="32" y="64"/>
                  </a:lnTo>
                  <a:lnTo>
                    <a:pt x="0" y="56"/>
                  </a:lnTo>
                  <a:lnTo>
                    <a:pt x="8" y="40"/>
                  </a:lnTo>
                  <a:lnTo>
                    <a:pt x="96" y="24"/>
                  </a:lnTo>
                  <a:lnTo>
                    <a:pt x="104" y="16"/>
                  </a:lnTo>
                  <a:lnTo>
                    <a:pt x="152" y="16"/>
                  </a:lnTo>
                  <a:lnTo>
                    <a:pt x="152" y="0"/>
                  </a:lnTo>
                  <a:lnTo>
                    <a:pt x="192" y="8"/>
                  </a:lnTo>
                  <a:lnTo>
                    <a:pt x="208" y="32"/>
                  </a:lnTo>
                  <a:lnTo>
                    <a:pt x="192" y="64"/>
                  </a:lnTo>
                  <a:lnTo>
                    <a:pt x="192" y="88"/>
                  </a:lnTo>
                  <a:lnTo>
                    <a:pt x="184" y="120"/>
                  </a:lnTo>
                  <a:lnTo>
                    <a:pt x="152" y="136"/>
                  </a:lnTo>
                  <a:lnTo>
                    <a:pt x="120" y="112"/>
                  </a:lnTo>
                  <a:lnTo>
                    <a:pt x="64" y="88"/>
                  </a:lnTo>
                  <a:lnTo>
                    <a:pt x="48" y="56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4841479" y="4211960"/>
              <a:ext cx="795078" cy="808062"/>
            </a:xfrm>
            <a:custGeom>
              <a:avLst/>
              <a:gdLst>
                <a:gd name="T0" fmla="*/ 4296847 w 679"/>
                <a:gd name="T1" fmla="*/ 9769332 h 591"/>
                <a:gd name="T2" fmla="*/ 5468719 w 679"/>
                <a:gd name="T3" fmla="*/ 2930803 h 591"/>
                <a:gd name="T4" fmla="*/ 6640586 w 679"/>
                <a:gd name="T5" fmla="*/ 976935 h 591"/>
                <a:gd name="T6" fmla="*/ 6640586 w 679"/>
                <a:gd name="T7" fmla="*/ 0 h 591"/>
                <a:gd name="T8" fmla="*/ 7422165 w 679"/>
                <a:gd name="T9" fmla="*/ 0 h 591"/>
                <a:gd name="T10" fmla="*/ 7422165 w 679"/>
                <a:gd name="T11" fmla="*/ 1953868 h 591"/>
                <a:gd name="T12" fmla="*/ 7812776 w 679"/>
                <a:gd name="T13" fmla="*/ 2930803 h 591"/>
                <a:gd name="T14" fmla="*/ 7812776 w 679"/>
                <a:gd name="T15" fmla="*/ 6838542 h 591"/>
                <a:gd name="T16" fmla="*/ 8203405 w 679"/>
                <a:gd name="T17" fmla="*/ 7815466 h 591"/>
                <a:gd name="T18" fmla="*/ 8594027 w 679"/>
                <a:gd name="T19" fmla="*/ 8792406 h 591"/>
                <a:gd name="T20" fmla="*/ 8594027 w 679"/>
                <a:gd name="T21" fmla="*/ 10746271 h 591"/>
                <a:gd name="T22" fmla="*/ 8984656 w 679"/>
                <a:gd name="T23" fmla="*/ 11723204 h 591"/>
                <a:gd name="T24" fmla="*/ 10156513 w 679"/>
                <a:gd name="T25" fmla="*/ 15630932 h 591"/>
                <a:gd name="T26" fmla="*/ 10156513 w 679"/>
                <a:gd name="T27" fmla="*/ 15630932 h 591"/>
                <a:gd name="T28" fmla="*/ 10937759 w 679"/>
                <a:gd name="T29" fmla="*/ 17584798 h 591"/>
                <a:gd name="T30" fmla="*/ 11719005 w 679"/>
                <a:gd name="T31" fmla="*/ 23446408 h 591"/>
                <a:gd name="T32" fmla="*/ 11719005 w 679"/>
                <a:gd name="T33" fmla="*/ 24423348 h 591"/>
                <a:gd name="T34" fmla="*/ 12109633 w 679"/>
                <a:gd name="T35" fmla="*/ 29307304 h 591"/>
                <a:gd name="T36" fmla="*/ 7812776 w 679"/>
                <a:gd name="T37" fmla="*/ 30284230 h 591"/>
                <a:gd name="T38" fmla="*/ 6640586 w 679"/>
                <a:gd name="T39" fmla="*/ 44938230 h 591"/>
                <a:gd name="T40" fmla="*/ 7031209 w 679"/>
                <a:gd name="T41" fmla="*/ 49822941 h 591"/>
                <a:gd name="T42" fmla="*/ 6640586 w 679"/>
                <a:gd name="T43" fmla="*/ 53730645 h 591"/>
                <a:gd name="T44" fmla="*/ 6640586 w 679"/>
                <a:gd name="T45" fmla="*/ 56661451 h 591"/>
                <a:gd name="T46" fmla="*/ 6640586 w 679"/>
                <a:gd name="T47" fmla="*/ 58615262 h 591"/>
                <a:gd name="T48" fmla="*/ 2343735 w 679"/>
                <a:gd name="T49" fmla="*/ 39076646 h 591"/>
                <a:gd name="T50" fmla="*/ 781246 w 679"/>
                <a:gd name="T51" fmla="*/ 33215036 h 591"/>
                <a:gd name="T52" fmla="*/ 390623 w 679"/>
                <a:gd name="T53" fmla="*/ 32238109 h 591"/>
                <a:gd name="T54" fmla="*/ 390623 w 679"/>
                <a:gd name="T55" fmla="*/ 29307304 h 591"/>
                <a:gd name="T56" fmla="*/ 0 w 679"/>
                <a:gd name="T57" fmla="*/ 28330385 h 591"/>
                <a:gd name="T58" fmla="*/ 0 w 679"/>
                <a:gd name="T59" fmla="*/ 24423348 h 591"/>
                <a:gd name="T60" fmla="*/ 781246 w 679"/>
                <a:gd name="T61" fmla="*/ 13677077 h 591"/>
                <a:gd name="T62" fmla="*/ 1562492 w 679"/>
                <a:gd name="T63" fmla="*/ 11723204 h 591"/>
                <a:gd name="T64" fmla="*/ 1562492 w 679"/>
                <a:gd name="T65" fmla="*/ 10746271 h 591"/>
                <a:gd name="T66" fmla="*/ 1562492 w 679"/>
                <a:gd name="T67" fmla="*/ 9769332 h 591"/>
                <a:gd name="T68" fmla="*/ 1562492 w 679"/>
                <a:gd name="T69" fmla="*/ 7815466 h 591"/>
                <a:gd name="T70" fmla="*/ 2343735 w 679"/>
                <a:gd name="T71" fmla="*/ 4884669 h 591"/>
                <a:gd name="T72" fmla="*/ 2734359 w 679"/>
                <a:gd name="T73" fmla="*/ 0 h 591"/>
                <a:gd name="T74" fmla="*/ 3124981 w 679"/>
                <a:gd name="T75" fmla="*/ 976935 h 591"/>
                <a:gd name="T76" fmla="*/ 3124981 w 679"/>
                <a:gd name="T77" fmla="*/ 4884669 h 591"/>
                <a:gd name="T78" fmla="*/ 3906230 w 679"/>
                <a:gd name="T79" fmla="*/ 7815466 h 591"/>
                <a:gd name="T80" fmla="*/ 3906230 w 679"/>
                <a:gd name="T81" fmla="*/ 7815466 h 591"/>
                <a:gd name="T82" fmla="*/ 4296847 w 679"/>
                <a:gd name="T83" fmla="*/ 9769332 h 5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9"/>
                <a:gd name="T127" fmla="*/ 0 h 591"/>
                <a:gd name="T128" fmla="*/ 679 w 679"/>
                <a:gd name="T129" fmla="*/ 591 h 5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9" h="591">
                  <a:moveTo>
                    <a:pt x="248" y="96"/>
                  </a:moveTo>
                  <a:lnTo>
                    <a:pt x="296" y="32"/>
                  </a:lnTo>
                  <a:lnTo>
                    <a:pt x="359" y="16"/>
                  </a:lnTo>
                  <a:lnTo>
                    <a:pt x="375" y="0"/>
                  </a:lnTo>
                  <a:lnTo>
                    <a:pt x="407" y="0"/>
                  </a:lnTo>
                  <a:lnTo>
                    <a:pt x="407" y="24"/>
                  </a:lnTo>
                  <a:lnTo>
                    <a:pt x="431" y="40"/>
                  </a:lnTo>
                  <a:lnTo>
                    <a:pt x="431" y="64"/>
                  </a:lnTo>
                  <a:lnTo>
                    <a:pt x="463" y="72"/>
                  </a:lnTo>
                  <a:lnTo>
                    <a:pt x="471" y="88"/>
                  </a:lnTo>
                  <a:lnTo>
                    <a:pt x="471" y="104"/>
                  </a:lnTo>
                  <a:lnTo>
                    <a:pt x="495" y="112"/>
                  </a:lnTo>
                  <a:lnTo>
                    <a:pt x="559" y="160"/>
                  </a:lnTo>
                  <a:lnTo>
                    <a:pt x="575" y="160"/>
                  </a:lnTo>
                  <a:lnTo>
                    <a:pt x="615" y="184"/>
                  </a:lnTo>
                  <a:lnTo>
                    <a:pt x="647" y="232"/>
                  </a:lnTo>
                  <a:lnTo>
                    <a:pt x="671" y="240"/>
                  </a:lnTo>
                  <a:lnTo>
                    <a:pt x="679" y="296"/>
                  </a:lnTo>
                  <a:lnTo>
                    <a:pt x="439" y="312"/>
                  </a:lnTo>
                  <a:lnTo>
                    <a:pt x="359" y="455"/>
                  </a:lnTo>
                  <a:lnTo>
                    <a:pt x="391" y="495"/>
                  </a:lnTo>
                  <a:lnTo>
                    <a:pt x="383" y="535"/>
                  </a:lnTo>
                  <a:lnTo>
                    <a:pt x="383" y="567"/>
                  </a:lnTo>
                  <a:lnTo>
                    <a:pt x="359" y="591"/>
                  </a:lnTo>
                  <a:lnTo>
                    <a:pt x="120" y="400"/>
                  </a:lnTo>
                  <a:lnTo>
                    <a:pt x="56" y="336"/>
                  </a:lnTo>
                  <a:lnTo>
                    <a:pt x="24" y="320"/>
                  </a:lnTo>
                  <a:lnTo>
                    <a:pt x="24" y="296"/>
                  </a:lnTo>
                  <a:lnTo>
                    <a:pt x="0" y="280"/>
                  </a:lnTo>
                  <a:lnTo>
                    <a:pt x="0" y="240"/>
                  </a:lnTo>
                  <a:lnTo>
                    <a:pt x="40" y="144"/>
                  </a:lnTo>
                  <a:lnTo>
                    <a:pt x="80" y="120"/>
                  </a:lnTo>
                  <a:lnTo>
                    <a:pt x="80" y="104"/>
                  </a:lnTo>
                  <a:lnTo>
                    <a:pt x="72" y="96"/>
                  </a:lnTo>
                  <a:lnTo>
                    <a:pt x="72" y="80"/>
                  </a:lnTo>
                  <a:lnTo>
                    <a:pt x="120" y="56"/>
                  </a:lnTo>
                  <a:lnTo>
                    <a:pt x="144" y="0"/>
                  </a:lnTo>
                  <a:lnTo>
                    <a:pt x="184" y="8"/>
                  </a:lnTo>
                  <a:lnTo>
                    <a:pt x="184" y="56"/>
                  </a:lnTo>
                  <a:lnTo>
                    <a:pt x="200" y="80"/>
                  </a:lnTo>
                  <a:lnTo>
                    <a:pt x="224" y="80"/>
                  </a:lnTo>
                  <a:lnTo>
                    <a:pt x="248" y="96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127633" y="2105857"/>
              <a:ext cx="944156" cy="1079558"/>
            </a:xfrm>
            <a:custGeom>
              <a:avLst/>
              <a:gdLst>
                <a:gd name="T0" fmla="*/ 783092 w 806"/>
                <a:gd name="T1" fmla="*/ 20467167 h 790"/>
                <a:gd name="T2" fmla="*/ 1958225 w 806"/>
                <a:gd name="T3" fmla="*/ 20467167 h 790"/>
                <a:gd name="T4" fmla="*/ 1958225 w 806"/>
                <a:gd name="T5" fmla="*/ 13644553 h 790"/>
                <a:gd name="T6" fmla="*/ 1958225 w 806"/>
                <a:gd name="T7" fmla="*/ 7796882 h 790"/>
                <a:gd name="T8" fmla="*/ 3133027 w 806"/>
                <a:gd name="T9" fmla="*/ 4873405 h 790"/>
                <a:gd name="T10" fmla="*/ 3133027 w 806"/>
                <a:gd name="T11" fmla="*/ 974965 h 790"/>
                <a:gd name="T12" fmla="*/ 3916120 w 806"/>
                <a:gd name="T13" fmla="*/ 974965 h 790"/>
                <a:gd name="T14" fmla="*/ 4307832 w 806"/>
                <a:gd name="T15" fmla="*/ 2924185 h 790"/>
                <a:gd name="T16" fmla="*/ 5482637 w 806"/>
                <a:gd name="T17" fmla="*/ 7796882 h 790"/>
                <a:gd name="T18" fmla="*/ 6657437 w 806"/>
                <a:gd name="T19" fmla="*/ 7796882 h 790"/>
                <a:gd name="T20" fmla="*/ 7440863 w 806"/>
                <a:gd name="T21" fmla="*/ 6822623 h 790"/>
                <a:gd name="T22" fmla="*/ 9007374 w 806"/>
                <a:gd name="T23" fmla="*/ 2924185 h 790"/>
                <a:gd name="T24" fmla="*/ 11748699 w 806"/>
                <a:gd name="T25" fmla="*/ 11695331 h 790"/>
                <a:gd name="T26" fmla="*/ 11748699 w 806"/>
                <a:gd name="T27" fmla="*/ 20467167 h 790"/>
                <a:gd name="T28" fmla="*/ 11748699 w 806"/>
                <a:gd name="T29" fmla="*/ 25339877 h 790"/>
                <a:gd name="T30" fmla="*/ 11748699 w 806"/>
                <a:gd name="T31" fmla="*/ 32162475 h 790"/>
                <a:gd name="T32" fmla="*/ 12140397 w 806"/>
                <a:gd name="T33" fmla="*/ 35085956 h 790"/>
                <a:gd name="T34" fmla="*/ 13315202 w 806"/>
                <a:gd name="T35" fmla="*/ 38985093 h 790"/>
                <a:gd name="T36" fmla="*/ 13706917 w 806"/>
                <a:gd name="T37" fmla="*/ 32162475 h 790"/>
                <a:gd name="T38" fmla="*/ 14490009 w 806"/>
                <a:gd name="T39" fmla="*/ 43857816 h 790"/>
                <a:gd name="T40" fmla="*/ 11748699 w 806"/>
                <a:gd name="T41" fmla="*/ 42883549 h 790"/>
                <a:gd name="T42" fmla="*/ 10965274 w 806"/>
                <a:gd name="T43" fmla="*/ 46781978 h 790"/>
                <a:gd name="T44" fmla="*/ 10573891 w 806"/>
                <a:gd name="T45" fmla="*/ 51654729 h 790"/>
                <a:gd name="T46" fmla="*/ 10182182 w 806"/>
                <a:gd name="T47" fmla="*/ 54578891 h 790"/>
                <a:gd name="T48" fmla="*/ 10182182 w 806"/>
                <a:gd name="T49" fmla="*/ 57502359 h 790"/>
                <a:gd name="T50" fmla="*/ 9399090 w 806"/>
                <a:gd name="T51" fmla="*/ 60426575 h 790"/>
                <a:gd name="T52" fmla="*/ 9007374 w 806"/>
                <a:gd name="T53" fmla="*/ 66274191 h 790"/>
                <a:gd name="T54" fmla="*/ 9007374 w 806"/>
                <a:gd name="T55" fmla="*/ 76995266 h 790"/>
                <a:gd name="T56" fmla="*/ 7832572 w 806"/>
                <a:gd name="T57" fmla="*/ 77969533 h 790"/>
                <a:gd name="T58" fmla="*/ 6266055 w 806"/>
                <a:gd name="T59" fmla="*/ 75045262 h 790"/>
                <a:gd name="T60" fmla="*/ 6657437 w 806"/>
                <a:gd name="T61" fmla="*/ 69197700 h 790"/>
                <a:gd name="T62" fmla="*/ 5090918 w 806"/>
                <a:gd name="T63" fmla="*/ 66274191 h 790"/>
                <a:gd name="T64" fmla="*/ 3524740 w 806"/>
                <a:gd name="T65" fmla="*/ 52629676 h 790"/>
                <a:gd name="T66" fmla="*/ 3133027 w 806"/>
                <a:gd name="T67" fmla="*/ 44832764 h 790"/>
                <a:gd name="T68" fmla="*/ 1958225 w 806"/>
                <a:gd name="T69" fmla="*/ 44832764 h 790"/>
                <a:gd name="T70" fmla="*/ 1174803 w 806"/>
                <a:gd name="T71" fmla="*/ 35085956 h 790"/>
                <a:gd name="T72" fmla="*/ 391712 w 806"/>
                <a:gd name="T73" fmla="*/ 33136742 h 790"/>
                <a:gd name="T74" fmla="*/ 0 w 806"/>
                <a:gd name="T75" fmla="*/ 26314838 h 7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6"/>
                <a:gd name="T115" fmla="*/ 0 h 790"/>
                <a:gd name="T116" fmla="*/ 806 w 806"/>
                <a:gd name="T117" fmla="*/ 790 h 7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6" h="790">
                  <a:moveTo>
                    <a:pt x="8" y="208"/>
                  </a:moveTo>
                  <a:lnTo>
                    <a:pt x="48" y="208"/>
                  </a:lnTo>
                  <a:lnTo>
                    <a:pt x="80" y="216"/>
                  </a:lnTo>
                  <a:lnTo>
                    <a:pt x="103" y="200"/>
                  </a:lnTo>
                  <a:lnTo>
                    <a:pt x="111" y="128"/>
                  </a:lnTo>
                  <a:lnTo>
                    <a:pt x="119" y="136"/>
                  </a:lnTo>
                  <a:lnTo>
                    <a:pt x="135" y="120"/>
                  </a:lnTo>
                  <a:lnTo>
                    <a:pt x="119" y="80"/>
                  </a:lnTo>
                  <a:lnTo>
                    <a:pt x="167" y="80"/>
                  </a:lnTo>
                  <a:lnTo>
                    <a:pt x="167" y="48"/>
                  </a:lnTo>
                  <a:lnTo>
                    <a:pt x="175" y="40"/>
                  </a:lnTo>
                  <a:lnTo>
                    <a:pt x="175" y="16"/>
                  </a:lnTo>
                  <a:lnTo>
                    <a:pt x="199" y="0"/>
                  </a:lnTo>
                  <a:lnTo>
                    <a:pt x="223" y="8"/>
                  </a:lnTo>
                  <a:lnTo>
                    <a:pt x="223" y="24"/>
                  </a:lnTo>
                  <a:lnTo>
                    <a:pt x="247" y="32"/>
                  </a:lnTo>
                  <a:lnTo>
                    <a:pt x="271" y="40"/>
                  </a:lnTo>
                  <a:lnTo>
                    <a:pt x="303" y="72"/>
                  </a:lnTo>
                  <a:lnTo>
                    <a:pt x="359" y="64"/>
                  </a:lnTo>
                  <a:lnTo>
                    <a:pt x="375" y="72"/>
                  </a:lnTo>
                  <a:lnTo>
                    <a:pt x="399" y="72"/>
                  </a:lnTo>
                  <a:lnTo>
                    <a:pt x="407" y="64"/>
                  </a:lnTo>
                  <a:lnTo>
                    <a:pt x="455" y="104"/>
                  </a:lnTo>
                  <a:lnTo>
                    <a:pt x="519" y="32"/>
                  </a:lnTo>
                  <a:lnTo>
                    <a:pt x="599" y="40"/>
                  </a:lnTo>
                  <a:lnTo>
                    <a:pt x="671" y="112"/>
                  </a:lnTo>
                  <a:lnTo>
                    <a:pt x="655" y="136"/>
                  </a:lnTo>
                  <a:lnTo>
                    <a:pt x="663" y="200"/>
                  </a:lnTo>
                  <a:lnTo>
                    <a:pt x="631" y="240"/>
                  </a:lnTo>
                  <a:lnTo>
                    <a:pt x="647" y="256"/>
                  </a:lnTo>
                  <a:lnTo>
                    <a:pt x="623" y="288"/>
                  </a:lnTo>
                  <a:lnTo>
                    <a:pt x="671" y="327"/>
                  </a:lnTo>
                  <a:lnTo>
                    <a:pt x="671" y="343"/>
                  </a:lnTo>
                  <a:lnTo>
                    <a:pt x="679" y="359"/>
                  </a:lnTo>
                  <a:lnTo>
                    <a:pt x="734" y="375"/>
                  </a:lnTo>
                  <a:lnTo>
                    <a:pt x="750" y="391"/>
                  </a:lnTo>
                  <a:lnTo>
                    <a:pt x="750" y="359"/>
                  </a:lnTo>
                  <a:lnTo>
                    <a:pt x="774" y="319"/>
                  </a:lnTo>
                  <a:lnTo>
                    <a:pt x="798" y="359"/>
                  </a:lnTo>
                  <a:lnTo>
                    <a:pt x="806" y="439"/>
                  </a:lnTo>
                  <a:lnTo>
                    <a:pt x="711" y="439"/>
                  </a:lnTo>
                  <a:lnTo>
                    <a:pt x="671" y="431"/>
                  </a:lnTo>
                  <a:lnTo>
                    <a:pt x="639" y="431"/>
                  </a:lnTo>
                  <a:lnTo>
                    <a:pt x="615" y="471"/>
                  </a:lnTo>
                  <a:lnTo>
                    <a:pt x="583" y="495"/>
                  </a:lnTo>
                  <a:lnTo>
                    <a:pt x="583" y="519"/>
                  </a:lnTo>
                  <a:lnTo>
                    <a:pt x="559" y="535"/>
                  </a:lnTo>
                  <a:lnTo>
                    <a:pt x="567" y="551"/>
                  </a:lnTo>
                  <a:lnTo>
                    <a:pt x="567" y="567"/>
                  </a:lnTo>
                  <a:lnTo>
                    <a:pt x="575" y="583"/>
                  </a:lnTo>
                  <a:lnTo>
                    <a:pt x="551" y="583"/>
                  </a:lnTo>
                  <a:lnTo>
                    <a:pt x="527" y="607"/>
                  </a:lnTo>
                  <a:lnTo>
                    <a:pt x="519" y="615"/>
                  </a:lnTo>
                  <a:lnTo>
                    <a:pt x="511" y="663"/>
                  </a:lnTo>
                  <a:lnTo>
                    <a:pt x="503" y="758"/>
                  </a:lnTo>
                  <a:lnTo>
                    <a:pt x="519" y="774"/>
                  </a:lnTo>
                  <a:lnTo>
                    <a:pt x="471" y="790"/>
                  </a:lnTo>
                  <a:lnTo>
                    <a:pt x="431" y="782"/>
                  </a:lnTo>
                  <a:lnTo>
                    <a:pt x="415" y="758"/>
                  </a:lnTo>
                  <a:lnTo>
                    <a:pt x="335" y="758"/>
                  </a:lnTo>
                  <a:lnTo>
                    <a:pt x="375" y="734"/>
                  </a:lnTo>
                  <a:lnTo>
                    <a:pt x="367" y="695"/>
                  </a:lnTo>
                  <a:lnTo>
                    <a:pt x="287" y="671"/>
                  </a:lnTo>
                  <a:lnTo>
                    <a:pt x="287" y="663"/>
                  </a:lnTo>
                  <a:lnTo>
                    <a:pt x="263" y="663"/>
                  </a:lnTo>
                  <a:lnTo>
                    <a:pt x="191" y="527"/>
                  </a:lnTo>
                  <a:lnTo>
                    <a:pt x="199" y="495"/>
                  </a:lnTo>
                  <a:lnTo>
                    <a:pt x="183" y="455"/>
                  </a:lnTo>
                  <a:lnTo>
                    <a:pt x="143" y="431"/>
                  </a:lnTo>
                  <a:lnTo>
                    <a:pt x="111" y="455"/>
                  </a:lnTo>
                  <a:lnTo>
                    <a:pt x="80" y="423"/>
                  </a:lnTo>
                  <a:lnTo>
                    <a:pt x="64" y="351"/>
                  </a:lnTo>
                  <a:lnTo>
                    <a:pt x="32" y="351"/>
                  </a:lnTo>
                  <a:lnTo>
                    <a:pt x="32" y="335"/>
                  </a:lnTo>
                  <a:lnTo>
                    <a:pt x="16" y="311"/>
                  </a:lnTo>
                  <a:lnTo>
                    <a:pt x="0" y="272"/>
                  </a:lnTo>
                  <a:lnTo>
                    <a:pt x="8" y="208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129496" y="3326786"/>
              <a:ext cx="495321" cy="459455"/>
            </a:xfrm>
            <a:custGeom>
              <a:avLst/>
              <a:gdLst>
                <a:gd name="T0" fmla="*/ 1930658 w 424"/>
                <a:gd name="T1" fmla="*/ 9928492 h 335"/>
                <a:gd name="T2" fmla="*/ 1930658 w 424"/>
                <a:gd name="T3" fmla="*/ 7942796 h 335"/>
                <a:gd name="T4" fmla="*/ 1544592 w 424"/>
                <a:gd name="T5" fmla="*/ 6949949 h 335"/>
                <a:gd name="T6" fmla="*/ 1930658 w 424"/>
                <a:gd name="T7" fmla="*/ 2978551 h 335"/>
                <a:gd name="T8" fmla="*/ 1930658 w 424"/>
                <a:gd name="T9" fmla="*/ 992851 h 335"/>
                <a:gd name="T10" fmla="*/ 2702789 w 424"/>
                <a:gd name="T11" fmla="*/ 0 h 335"/>
                <a:gd name="T12" fmla="*/ 3088855 w 424"/>
                <a:gd name="T13" fmla="*/ 0 h 335"/>
                <a:gd name="T14" fmla="*/ 3088855 w 424"/>
                <a:gd name="T15" fmla="*/ 1985699 h 335"/>
                <a:gd name="T16" fmla="*/ 3860987 w 424"/>
                <a:gd name="T17" fmla="*/ 1985699 h 335"/>
                <a:gd name="T18" fmla="*/ 5019513 w 424"/>
                <a:gd name="T19" fmla="*/ 6949949 h 335"/>
                <a:gd name="T20" fmla="*/ 5405579 w 424"/>
                <a:gd name="T21" fmla="*/ 6949949 h 335"/>
                <a:gd name="T22" fmla="*/ 5791645 w 424"/>
                <a:gd name="T23" fmla="*/ 2978551 h 335"/>
                <a:gd name="T24" fmla="*/ 5791645 w 424"/>
                <a:gd name="T25" fmla="*/ 4964246 h 335"/>
                <a:gd name="T26" fmla="*/ 6177710 w 424"/>
                <a:gd name="T27" fmla="*/ 2978551 h 335"/>
                <a:gd name="T28" fmla="*/ 6177710 w 424"/>
                <a:gd name="T29" fmla="*/ 4964246 h 335"/>
                <a:gd name="T30" fmla="*/ 7336232 w 424"/>
                <a:gd name="T31" fmla="*/ 7942796 h 335"/>
                <a:gd name="T32" fmla="*/ 7336232 w 424"/>
                <a:gd name="T33" fmla="*/ 9928492 h 335"/>
                <a:gd name="T34" fmla="*/ 7722301 w 424"/>
                <a:gd name="T35" fmla="*/ 10921347 h 335"/>
                <a:gd name="T36" fmla="*/ 7336232 w 424"/>
                <a:gd name="T37" fmla="*/ 11914189 h 335"/>
                <a:gd name="T38" fmla="*/ 6949842 w 424"/>
                <a:gd name="T39" fmla="*/ 11914189 h 335"/>
                <a:gd name="T40" fmla="*/ 6563773 w 424"/>
                <a:gd name="T41" fmla="*/ 13899899 h 335"/>
                <a:gd name="T42" fmla="*/ 6563773 w 424"/>
                <a:gd name="T43" fmla="*/ 16878447 h 335"/>
                <a:gd name="T44" fmla="*/ 6177710 w 424"/>
                <a:gd name="T45" fmla="*/ 16878447 h 335"/>
                <a:gd name="T46" fmla="*/ 6177710 w 424"/>
                <a:gd name="T47" fmla="*/ 15885592 h 335"/>
                <a:gd name="T48" fmla="*/ 5405579 w 424"/>
                <a:gd name="T49" fmla="*/ 16878447 h 335"/>
                <a:gd name="T50" fmla="*/ 5405579 w 424"/>
                <a:gd name="T51" fmla="*/ 15885592 h 335"/>
                <a:gd name="T52" fmla="*/ 5019513 w 424"/>
                <a:gd name="T53" fmla="*/ 19856985 h 335"/>
                <a:gd name="T54" fmla="*/ 5405579 w 424"/>
                <a:gd name="T55" fmla="*/ 20849840 h 335"/>
                <a:gd name="T56" fmla="*/ 5405579 w 424"/>
                <a:gd name="T57" fmla="*/ 22835536 h 335"/>
                <a:gd name="T58" fmla="*/ 5405579 w 424"/>
                <a:gd name="T59" fmla="*/ 26806970 h 335"/>
                <a:gd name="T60" fmla="*/ 6177710 w 424"/>
                <a:gd name="T61" fmla="*/ 28792660 h 335"/>
                <a:gd name="T62" fmla="*/ 6177710 w 424"/>
                <a:gd name="T63" fmla="*/ 28792660 h 335"/>
                <a:gd name="T64" fmla="*/ 6177710 w 424"/>
                <a:gd name="T65" fmla="*/ 30778342 h 335"/>
                <a:gd name="T66" fmla="*/ 5791645 w 424"/>
                <a:gd name="T67" fmla="*/ 30778342 h 335"/>
                <a:gd name="T68" fmla="*/ 5405579 w 424"/>
                <a:gd name="T69" fmla="*/ 33756894 h 335"/>
                <a:gd name="T70" fmla="*/ 4247380 w 424"/>
                <a:gd name="T71" fmla="*/ 32764052 h 335"/>
                <a:gd name="T72" fmla="*/ 3860987 w 424"/>
                <a:gd name="T73" fmla="*/ 30778342 h 335"/>
                <a:gd name="T74" fmla="*/ 2316723 w 424"/>
                <a:gd name="T75" fmla="*/ 32764052 h 335"/>
                <a:gd name="T76" fmla="*/ 1930658 w 424"/>
                <a:gd name="T77" fmla="*/ 28792660 h 335"/>
                <a:gd name="T78" fmla="*/ 1544592 w 424"/>
                <a:gd name="T79" fmla="*/ 28792660 h 335"/>
                <a:gd name="T80" fmla="*/ 386066 w 424"/>
                <a:gd name="T81" fmla="*/ 29785474 h 335"/>
                <a:gd name="T82" fmla="*/ 386066 w 424"/>
                <a:gd name="T83" fmla="*/ 26806970 h 335"/>
                <a:gd name="T84" fmla="*/ 0 w 424"/>
                <a:gd name="T85" fmla="*/ 25814115 h 335"/>
                <a:gd name="T86" fmla="*/ 0 w 424"/>
                <a:gd name="T87" fmla="*/ 24821233 h 335"/>
                <a:gd name="T88" fmla="*/ 386066 w 424"/>
                <a:gd name="T89" fmla="*/ 22835536 h 335"/>
                <a:gd name="T90" fmla="*/ 386066 w 424"/>
                <a:gd name="T91" fmla="*/ 20849840 h 335"/>
                <a:gd name="T92" fmla="*/ 386066 w 424"/>
                <a:gd name="T93" fmla="*/ 20849840 h 335"/>
                <a:gd name="T94" fmla="*/ 386066 w 424"/>
                <a:gd name="T95" fmla="*/ 17871302 h 335"/>
                <a:gd name="T96" fmla="*/ 772133 w 424"/>
                <a:gd name="T97" fmla="*/ 15885592 h 335"/>
                <a:gd name="T98" fmla="*/ 772133 w 424"/>
                <a:gd name="T99" fmla="*/ 11914189 h 335"/>
                <a:gd name="T100" fmla="*/ 1930658 w 424"/>
                <a:gd name="T101" fmla="*/ 9928492 h 33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4"/>
                <a:gd name="T154" fmla="*/ 0 h 335"/>
                <a:gd name="T155" fmla="*/ 424 w 424"/>
                <a:gd name="T156" fmla="*/ 335 h 33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4" h="335">
                  <a:moveTo>
                    <a:pt x="112" y="96"/>
                  </a:moveTo>
                  <a:lnTo>
                    <a:pt x="104" y="72"/>
                  </a:lnTo>
                  <a:lnTo>
                    <a:pt x="88" y="64"/>
                  </a:lnTo>
                  <a:lnTo>
                    <a:pt x="112" y="40"/>
                  </a:lnTo>
                  <a:lnTo>
                    <a:pt x="104" y="16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8" y="24"/>
                  </a:lnTo>
                  <a:lnTo>
                    <a:pt x="200" y="24"/>
                  </a:lnTo>
                  <a:lnTo>
                    <a:pt x="280" y="64"/>
                  </a:lnTo>
                  <a:lnTo>
                    <a:pt x="296" y="64"/>
                  </a:lnTo>
                  <a:lnTo>
                    <a:pt x="320" y="32"/>
                  </a:lnTo>
                  <a:lnTo>
                    <a:pt x="320" y="48"/>
                  </a:lnTo>
                  <a:lnTo>
                    <a:pt x="344" y="40"/>
                  </a:lnTo>
                  <a:lnTo>
                    <a:pt x="352" y="48"/>
                  </a:lnTo>
                  <a:lnTo>
                    <a:pt x="416" y="80"/>
                  </a:lnTo>
                  <a:lnTo>
                    <a:pt x="416" y="96"/>
                  </a:lnTo>
                  <a:lnTo>
                    <a:pt x="424" y="104"/>
                  </a:lnTo>
                  <a:lnTo>
                    <a:pt x="408" y="120"/>
                  </a:lnTo>
                  <a:lnTo>
                    <a:pt x="384" y="112"/>
                  </a:lnTo>
                  <a:lnTo>
                    <a:pt x="368" y="136"/>
                  </a:lnTo>
                  <a:lnTo>
                    <a:pt x="368" y="168"/>
                  </a:lnTo>
                  <a:lnTo>
                    <a:pt x="352" y="168"/>
                  </a:lnTo>
                  <a:lnTo>
                    <a:pt x="336" y="160"/>
                  </a:lnTo>
                  <a:lnTo>
                    <a:pt x="312" y="168"/>
                  </a:lnTo>
                  <a:lnTo>
                    <a:pt x="304" y="160"/>
                  </a:lnTo>
                  <a:lnTo>
                    <a:pt x="280" y="192"/>
                  </a:lnTo>
                  <a:lnTo>
                    <a:pt x="304" y="208"/>
                  </a:lnTo>
                  <a:lnTo>
                    <a:pt x="296" y="224"/>
                  </a:lnTo>
                  <a:lnTo>
                    <a:pt x="312" y="263"/>
                  </a:lnTo>
                  <a:lnTo>
                    <a:pt x="336" y="279"/>
                  </a:lnTo>
                  <a:lnTo>
                    <a:pt x="344" y="279"/>
                  </a:lnTo>
                  <a:lnTo>
                    <a:pt x="352" y="311"/>
                  </a:lnTo>
                  <a:lnTo>
                    <a:pt x="320" y="303"/>
                  </a:lnTo>
                  <a:lnTo>
                    <a:pt x="296" y="335"/>
                  </a:lnTo>
                  <a:lnTo>
                    <a:pt x="240" y="327"/>
                  </a:lnTo>
                  <a:lnTo>
                    <a:pt x="208" y="303"/>
                  </a:lnTo>
                  <a:lnTo>
                    <a:pt x="128" y="327"/>
                  </a:lnTo>
                  <a:lnTo>
                    <a:pt x="96" y="279"/>
                  </a:lnTo>
                  <a:lnTo>
                    <a:pt x="80" y="287"/>
                  </a:lnTo>
                  <a:lnTo>
                    <a:pt x="32" y="295"/>
                  </a:lnTo>
                  <a:lnTo>
                    <a:pt x="32" y="263"/>
                  </a:lnTo>
                  <a:lnTo>
                    <a:pt x="0" y="255"/>
                  </a:lnTo>
                  <a:lnTo>
                    <a:pt x="0" y="239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16" y="208"/>
                  </a:lnTo>
                  <a:lnTo>
                    <a:pt x="8" y="184"/>
                  </a:lnTo>
                  <a:lnTo>
                    <a:pt x="48" y="160"/>
                  </a:lnTo>
                  <a:lnTo>
                    <a:pt x="56" y="120"/>
                  </a:lnTo>
                  <a:lnTo>
                    <a:pt x="112" y="96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100642" y="4028821"/>
              <a:ext cx="899272" cy="608858"/>
            </a:xfrm>
            <a:custGeom>
              <a:avLst/>
              <a:gdLst>
                <a:gd name="T0" fmla="*/ 1180386 w 767"/>
                <a:gd name="T1" fmla="*/ 11472864 h 447"/>
                <a:gd name="T2" fmla="*/ 1573849 w 767"/>
                <a:gd name="T3" fmla="*/ 7648347 h 447"/>
                <a:gd name="T4" fmla="*/ 1966977 w 767"/>
                <a:gd name="T5" fmla="*/ 6692563 h 447"/>
                <a:gd name="T6" fmla="*/ 2360439 w 767"/>
                <a:gd name="T7" fmla="*/ 7648347 h 447"/>
                <a:gd name="T8" fmla="*/ 3147361 w 767"/>
                <a:gd name="T9" fmla="*/ 7648347 h 447"/>
                <a:gd name="T10" fmla="*/ 3934288 w 767"/>
                <a:gd name="T11" fmla="*/ 8604824 h 447"/>
                <a:gd name="T12" fmla="*/ 4721209 w 767"/>
                <a:gd name="T13" fmla="*/ 7648347 h 447"/>
                <a:gd name="T14" fmla="*/ 5114673 w 767"/>
                <a:gd name="T15" fmla="*/ 10517079 h 447"/>
                <a:gd name="T16" fmla="*/ 5508139 w 767"/>
                <a:gd name="T17" fmla="*/ 1912261 h 447"/>
                <a:gd name="T18" fmla="*/ 6294722 w 767"/>
                <a:gd name="T19" fmla="*/ 0 h 447"/>
                <a:gd name="T20" fmla="*/ 5901269 w 767"/>
                <a:gd name="T21" fmla="*/ 1912261 h 447"/>
                <a:gd name="T22" fmla="*/ 6688192 w 767"/>
                <a:gd name="T23" fmla="*/ 7648347 h 447"/>
                <a:gd name="T24" fmla="*/ 6294722 w 767"/>
                <a:gd name="T25" fmla="*/ 8604824 h 447"/>
                <a:gd name="T26" fmla="*/ 7081649 w 767"/>
                <a:gd name="T27" fmla="*/ 7648347 h 447"/>
                <a:gd name="T28" fmla="*/ 7081649 w 767"/>
                <a:gd name="T29" fmla="*/ 6692563 h 447"/>
                <a:gd name="T30" fmla="*/ 7475113 w 767"/>
                <a:gd name="T31" fmla="*/ 7648347 h 447"/>
                <a:gd name="T32" fmla="*/ 7868576 w 767"/>
                <a:gd name="T33" fmla="*/ 6692563 h 447"/>
                <a:gd name="T34" fmla="*/ 7868576 w 767"/>
                <a:gd name="T35" fmla="*/ 4780301 h 447"/>
                <a:gd name="T36" fmla="*/ 9048955 w 767"/>
                <a:gd name="T37" fmla="*/ 2868043 h 447"/>
                <a:gd name="T38" fmla="*/ 9048955 w 767"/>
                <a:gd name="T39" fmla="*/ 4780301 h 447"/>
                <a:gd name="T40" fmla="*/ 9048955 w 767"/>
                <a:gd name="T41" fmla="*/ 4780301 h 447"/>
                <a:gd name="T42" fmla="*/ 9835542 w 767"/>
                <a:gd name="T43" fmla="*/ 7648347 h 447"/>
                <a:gd name="T44" fmla="*/ 9835542 w 767"/>
                <a:gd name="T45" fmla="*/ 7648347 h 447"/>
                <a:gd name="T46" fmla="*/ 10622475 w 767"/>
                <a:gd name="T47" fmla="*/ 9560602 h 447"/>
                <a:gd name="T48" fmla="*/ 10622475 w 767"/>
                <a:gd name="T49" fmla="*/ 10517079 h 447"/>
                <a:gd name="T50" fmla="*/ 10229012 w 767"/>
                <a:gd name="T51" fmla="*/ 11472864 h 447"/>
                <a:gd name="T52" fmla="*/ 10229012 w 767"/>
                <a:gd name="T53" fmla="*/ 11472864 h 447"/>
                <a:gd name="T54" fmla="*/ 11409402 w 767"/>
                <a:gd name="T55" fmla="*/ 11472864 h 447"/>
                <a:gd name="T56" fmla="*/ 11409402 w 767"/>
                <a:gd name="T57" fmla="*/ 13385127 h 447"/>
                <a:gd name="T58" fmla="*/ 11409402 w 767"/>
                <a:gd name="T59" fmla="*/ 13385127 h 447"/>
                <a:gd name="T60" fmla="*/ 11802860 w 767"/>
                <a:gd name="T61" fmla="*/ 13385127 h 447"/>
                <a:gd name="T62" fmla="*/ 11802860 w 767"/>
                <a:gd name="T63" fmla="*/ 15297372 h 447"/>
                <a:gd name="T64" fmla="*/ 12196323 w 767"/>
                <a:gd name="T65" fmla="*/ 15297372 h 447"/>
                <a:gd name="T66" fmla="*/ 12589784 w 767"/>
                <a:gd name="T67" fmla="*/ 17208956 h 447"/>
                <a:gd name="T68" fmla="*/ 12589784 w 767"/>
                <a:gd name="T69" fmla="*/ 19121204 h 447"/>
                <a:gd name="T70" fmla="*/ 12589784 w 767"/>
                <a:gd name="T71" fmla="*/ 20077675 h 447"/>
                <a:gd name="T72" fmla="*/ 12589784 w 767"/>
                <a:gd name="T73" fmla="*/ 27726045 h 447"/>
                <a:gd name="T74" fmla="*/ 13376699 w 767"/>
                <a:gd name="T75" fmla="*/ 27726045 h 447"/>
                <a:gd name="T76" fmla="*/ 13769841 w 767"/>
                <a:gd name="T77" fmla="*/ 31550549 h 447"/>
                <a:gd name="T78" fmla="*/ 13769841 w 767"/>
                <a:gd name="T79" fmla="*/ 33462106 h 447"/>
                <a:gd name="T80" fmla="*/ 13769841 w 767"/>
                <a:gd name="T81" fmla="*/ 36330825 h 447"/>
                <a:gd name="T82" fmla="*/ 12196323 w 767"/>
                <a:gd name="T83" fmla="*/ 43023417 h 447"/>
                <a:gd name="T84" fmla="*/ 11409402 w 767"/>
                <a:gd name="T85" fmla="*/ 38243087 h 447"/>
                <a:gd name="T86" fmla="*/ 11015933 w 767"/>
                <a:gd name="T87" fmla="*/ 38243087 h 447"/>
                <a:gd name="T88" fmla="*/ 11015933 w 767"/>
                <a:gd name="T89" fmla="*/ 40154644 h 447"/>
                <a:gd name="T90" fmla="*/ 9835542 w 767"/>
                <a:gd name="T91" fmla="*/ 38243087 h 447"/>
                <a:gd name="T92" fmla="*/ 9048955 w 767"/>
                <a:gd name="T93" fmla="*/ 38243087 h 447"/>
                <a:gd name="T94" fmla="*/ 7868576 w 767"/>
                <a:gd name="T95" fmla="*/ 33462106 h 447"/>
                <a:gd name="T96" fmla="*/ 7475113 w 767"/>
                <a:gd name="T97" fmla="*/ 33462106 h 447"/>
                <a:gd name="T98" fmla="*/ 7475113 w 767"/>
                <a:gd name="T99" fmla="*/ 32506328 h 447"/>
                <a:gd name="T100" fmla="*/ 3934288 w 767"/>
                <a:gd name="T101" fmla="*/ 27726045 h 447"/>
                <a:gd name="T102" fmla="*/ 2753903 w 767"/>
                <a:gd name="T103" fmla="*/ 22945729 h 447"/>
                <a:gd name="T104" fmla="*/ 1573849 w 767"/>
                <a:gd name="T105" fmla="*/ 19121204 h 447"/>
                <a:gd name="T106" fmla="*/ 786925 w 767"/>
                <a:gd name="T107" fmla="*/ 16253164 h 447"/>
                <a:gd name="T108" fmla="*/ 393462 w 767"/>
                <a:gd name="T109" fmla="*/ 17208956 h 447"/>
                <a:gd name="T110" fmla="*/ 0 w 767"/>
                <a:gd name="T111" fmla="*/ 15297372 h 447"/>
                <a:gd name="T112" fmla="*/ 393462 w 767"/>
                <a:gd name="T113" fmla="*/ 11472864 h 447"/>
                <a:gd name="T114" fmla="*/ 786925 w 767"/>
                <a:gd name="T115" fmla="*/ 11472864 h 447"/>
                <a:gd name="T116" fmla="*/ 1180386 w 767"/>
                <a:gd name="T117" fmla="*/ 11472864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7"/>
                <a:gd name="T178" fmla="*/ 0 h 447"/>
                <a:gd name="T179" fmla="*/ 767 w 767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7" h="447">
                  <a:moveTo>
                    <a:pt x="64" y="120"/>
                  </a:moveTo>
                  <a:lnTo>
                    <a:pt x="72" y="72"/>
                  </a:lnTo>
                  <a:lnTo>
                    <a:pt x="104" y="64"/>
                  </a:lnTo>
                  <a:lnTo>
                    <a:pt x="120" y="72"/>
                  </a:lnTo>
                  <a:lnTo>
                    <a:pt x="168" y="72"/>
                  </a:lnTo>
                  <a:lnTo>
                    <a:pt x="224" y="88"/>
                  </a:lnTo>
                  <a:lnTo>
                    <a:pt x="256" y="80"/>
                  </a:lnTo>
                  <a:lnTo>
                    <a:pt x="288" y="112"/>
                  </a:lnTo>
                  <a:lnTo>
                    <a:pt x="296" y="24"/>
                  </a:lnTo>
                  <a:lnTo>
                    <a:pt x="344" y="0"/>
                  </a:lnTo>
                  <a:lnTo>
                    <a:pt x="328" y="24"/>
                  </a:lnTo>
                  <a:lnTo>
                    <a:pt x="360" y="72"/>
                  </a:lnTo>
                  <a:lnTo>
                    <a:pt x="352" y="88"/>
                  </a:lnTo>
                  <a:lnTo>
                    <a:pt x="384" y="80"/>
                  </a:lnTo>
                  <a:lnTo>
                    <a:pt x="384" y="64"/>
                  </a:lnTo>
                  <a:lnTo>
                    <a:pt x="408" y="72"/>
                  </a:lnTo>
                  <a:lnTo>
                    <a:pt x="440" y="64"/>
                  </a:lnTo>
                  <a:lnTo>
                    <a:pt x="448" y="48"/>
                  </a:lnTo>
                  <a:lnTo>
                    <a:pt x="488" y="32"/>
                  </a:lnTo>
                  <a:lnTo>
                    <a:pt x="504" y="56"/>
                  </a:lnTo>
                  <a:lnTo>
                    <a:pt x="512" y="48"/>
                  </a:lnTo>
                  <a:lnTo>
                    <a:pt x="543" y="72"/>
                  </a:lnTo>
                  <a:lnTo>
                    <a:pt x="551" y="72"/>
                  </a:lnTo>
                  <a:lnTo>
                    <a:pt x="583" y="96"/>
                  </a:lnTo>
                  <a:lnTo>
                    <a:pt x="583" y="104"/>
                  </a:lnTo>
                  <a:lnTo>
                    <a:pt x="575" y="120"/>
                  </a:lnTo>
                  <a:lnTo>
                    <a:pt x="575" y="128"/>
                  </a:lnTo>
                  <a:lnTo>
                    <a:pt x="623" y="128"/>
                  </a:lnTo>
                  <a:lnTo>
                    <a:pt x="623" y="143"/>
                  </a:lnTo>
                  <a:lnTo>
                    <a:pt x="639" y="143"/>
                  </a:lnTo>
                  <a:lnTo>
                    <a:pt x="655" y="143"/>
                  </a:lnTo>
                  <a:lnTo>
                    <a:pt x="655" y="159"/>
                  </a:lnTo>
                  <a:lnTo>
                    <a:pt x="671" y="151"/>
                  </a:lnTo>
                  <a:lnTo>
                    <a:pt x="695" y="175"/>
                  </a:lnTo>
                  <a:lnTo>
                    <a:pt x="703" y="191"/>
                  </a:lnTo>
                  <a:lnTo>
                    <a:pt x="703" y="215"/>
                  </a:lnTo>
                  <a:lnTo>
                    <a:pt x="711" y="287"/>
                  </a:lnTo>
                  <a:lnTo>
                    <a:pt x="727" y="287"/>
                  </a:lnTo>
                  <a:lnTo>
                    <a:pt x="767" y="327"/>
                  </a:lnTo>
                  <a:lnTo>
                    <a:pt x="767" y="351"/>
                  </a:lnTo>
                  <a:lnTo>
                    <a:pt x="767" y="367"/>
                  </a:lnTo>
                  <a:lnTo>
                    <a:pt x="679" y="447"/>
                  </a:lnTo>
                  <a:lnTo>
                    <a:pt x="623" y="399"/>
                  </a:lnTo>
                  <a:lnTo>
                    <a:pt x="615" y="399"/>
                  </a:lnTo>
                  <a:lnTo>
                    <a:pt x="615" y="407"/>
                  </a:lnTo>
                  <a:lnTo>
                    <a:pt x="543" y="399"/>
                  </a:lnTo>
                  <a:lnTo>
                    <a:pt x="512" y="391"/>
                  </a:lnTo>
                  <a:lnTo>
                    <a:pt x="432" y="351"/>
                  </a:lnTo>
                  <a:lnTo>
                    <a:pt x="408" y="351"/>
                  </a:lnTo>
                  <a:lnTo>
                    <a:pt x="400" y="343"/>
                  </a:lnTo>
                  <a:lnTo>
                    <a:pt x="216" y="279"/>
                  </a:lnTo>
                  <a:lnTo>
                    <a:pt x="144" y="239"/>
                  </a:lnTo>
                  <a:lnTo>
                    <a:pt x="80" y="191"/>
                  </a:lnTo>
                  <a:lnTo>
                    <a:pt x="48" y="167"/>
                  </a:lnTo>
                  <a:lnTo>
                    <a:pt x="16" y="175"/>
                  </a:lnTo>
                  <a:lnTo>
                    <a:pt x="0" y="159"/>
                  </a:lnTo>
                  <a:lnTo>
                    <a:pt x="16" y="128"/>
                  </a:lnTo>
                  <a:lnTo>
                    <a:pt x="40" y="128"/>
                  </a:lnTo>
                  <a:lnTo>
                    <a:pt x="64" y="12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616802" y="3437633"/>
              <a:ext cx="383113" cy="435357"/>
            </a:xfrm>
            <a:custGeom>
              <a:avLst/>
              <a:gdLst>
                <a:gd name="T0" fmla="*/ 0 w 327"/>
                <a:gd name="T1" fmla="*/ 20334113 h 319"/>
                <a:gd name="T2" fmla="*/ 0 w 327"/>
                <a:gd name="T3" fmla="*/ 15492923 h 319"/>
                <a:gd name="T4" fmla="*/ 781075 w 327"/>
                <a:gd name="T5" fmla="*/ 13556312 h 319"/>
                <a:gd name="T6" fmla="*/ 781075 w 327"/>
                <a:gd name="T7" fmla="*/ 11619704 h 319"/>
                <a:gd name="T8" fmla="*/ 781075 w 327"/>
                <a:gd name="T9" fmla="*/ 9683076 h 319"/>
                <a:gd name="T10" fmla="*/ 1171778 w 327"/>
                <a:gd name="T11" fmla="*/ 8714422 h 319"/>
                <a:gd name="T12" fmla="*/ 1562480 w 327"/>
                <a:gd name="T13" fmla="*/ 7746462 h 319"/>
                <a:gd name="T14" fmla="*/ 1562480 w 327"/>
                <a:gd name="T15" fmla="*/ 7746462 h 319"/>
                <a:gd name="T16" fmla="*/ 1562480 w 327"/>
                <a:gd name="T17" fmla="*/ 4841188 h 319"/>
                <a:gd name="T18" fmla="*/ 2343555 w 327"/>
                <a:gd name="T19" fmla="*/ 2904573 h 319"/>
                <a:gd name="T20" fmla="*/ 2734256 w 327"/>
                <a:gd name="T21" fmla="*/ 2904573 h 319"/>
                <a:gd name="T22" fmla="*/ 3124960 w 327"/>
                <a:gd name="T23" fmla="*/ 2904573 h 319"/>
                <a:gd name="T24" fmla="*/ 3906035 w 327"/>
                <a:gd name="T25" fmla="*/ 1936615 h 319"/>
                <a:gd name="T26" fmla="*/ 3906035 w 327"/>
                <a:gd name="T27" fmla="*/ 1936615 h 319"/>
                <a:gd name="T28" fmla="*/ 3906035 w 327"/>
                <a:gd name="T29" fmla="*/ 967958 h 319"/>
                <a:gd name="T30" fmla="*/ 3906035 w 327"/>
                <a:gd name="T31" fmla="*/ 0 h 319"/>
                <a:gd name="T32" fmla="*/ 3906035 w 327"/>
                <a:gd name="T33" fmla="*/ 967958 h 319"/>
                <a:gd name="T34" fmla="*/ 3906035 w 327"/>
                <a:gd name="T35" fmla="*/ 1936615 h 319"/>
                <a:gd name="T36" fmla="*/ 3906035 w 327"/>
                <a:gd name="T37" fmla="*/ 2904573 h 319"/>
                <a:gd name="T38" fmla="*/ 4687107 w 327"/>
                <a:gd name="T39" fmla="*/ 2904573 h 319"/>
                <a:gd name="T40" fmla="*/ 5468512 w 327"/>
                <a:gd name="T41" fmla="*/ 4841188 h 319"/>
                <a:gd name="T42" fmla="*/ 5077810 w 327"/>
                <a:gd name="T43" fmla="*/ 9683076 h 319"/>
                <a:gd name="T44" fmla="*/ 4296737 w 327"/>
                <a:gd name="T45" fmla="*/ 9683076 h 319"/>
                <a:gd name="T46" fmla="*/ 4296737 w 327"/>
                <a:gd name="T47" fmla="*/ 11619704 h 319"/>
                <a:gd name="T48" fmla="*/ 3906035 w 327"/>
                <a:gd name="T49" fmla="*/ 11619704 h 319"/>
                <a:gd name="T50" fmla="*/ 3906035 w 327"/>
                <a:gd name="T51" fmla="*/ 11619704 h 319"/>
                <a:gd name="T52" fmla="*/ 4296737 w 327"/>
                <a:gd name="T53" fmla="*/ 11619704 h 319"/>
                <a:gd name="T54" fmla="*/ 3906035 w 327"/>
                <a:gd name="T55" fmla="*/ 15492923 h 319"/>
                <a:gd name="T56" fmla="*/ 3906035 w 327"/>
                <a:gd name="T57" fmla="*/ 15492923 h 319"/>
                <a:gd name="T58" fmla="*/ 3906035 w 327"/>
                <a:gd name="T59" fmla="*/ 17429538 h 319"/>
                <a:gd name="T60" fmla="*/ 4687107 w 327"/>
                <a:gd name="T61" fmla="*/ 16460884 h 319"/>
                <a:gd name="T62" fmla="*/ 5468512 w 327"/>
                <a:gd name="T63" fmla="*/ 11619704 h 319"/>
                <a:gd name="T64" fmla="*/ 5468512 w 327"/>
                <a:gd name="T65" fmla="*/ 13556312 h 319"/>
                <a:gd name="T66" fmla="*/ 5468512 w 327"/>
                <a:gd name="T67" fmla="*/ 15492923 h 319"/>
                <a:gd name="T68" fmla="*/ 5077810 w 327"/>
                <a:gd name="T69" fmla="*/ 20334113 h 319"/>
                <a:gd name="T70" fmla="*/ 5468512 w 327"/>
                <a:gd name="T71" fmla="*/ 20334113 h 319"/>
                <a:gd name="T72" fmla="*/ 5077810 w 327"/>
                <a:gd name="T73" fmla="*/ 24207342 h 319"/>
                <a:gd name="T74" fmla="*/ 5077810 w 327"/>
                <a:gd name="T75" fmla="*/ 26143943 h 319"/>
                <a:gd name="T76" fmla="*/ 5077810 w 327"/>
                <a:gd name="T77" fmla="*/ 28080571 h 319"/>
                <a:gd name="T78" fmla="*/ 5077810 w 327"/>
                <a:gd name="T79" fmla="*/ 28080571 h 319"/>
                <a:gd name="T80" fmla="*/ 4687107 w 327"/>
                <a:gd name="T81" fmla="*/ 30017192 h 319"/>
                <a:gd name="T82" fmla="*/ 4296737 w 327"/>
                <a:gd name="T83" fmla="*/ 30017192 h 319"/>
                <a:gd name="T84" fmla="*/ 3906035 w 327"/>
                <a:gd name="T85" fmla="*/ 30017192 h 319"/>
                <a:gd name="T86" fmla="*/ 3906035 w 327"/>
                <a:gd name="T87" fmla="*/ 31953793 h 319"/>
                <a:gd name="T88" fmla="*/ 3906035 w 327"/>
                <a:gd name="T89" fmla="*/ 28080571 h 319"/>
                <a:gd name="T90" fmla="*/ 3515332 w 327"/>
                <a:gd name="T91" fmla="*/ 26143943 h 319"/>
                <a:gd name="T92" fmla="*/ 2734256 w 327"/>
                <a:gd name="T93" fmla="*/ 26143943 h 319"/>
                <a:gd name="T94" fmla="*/ 2734256 w 327"/>
                <a:gd name="T95" fmla="*/ 24207342 h 319"/>
                <a:gd name="T96" fmla="*/ 2734256 w 327"/>
                <a:gd name="T97" fmla="*/ 24207342 h 319"/>
                <a:gd name="T98" fmla="*/ 1953183 w 327"/>
                <a:gd name="T99" fmla="*/ 26143943 h 319"/>
                <a:gd name="T100" fmla="*/ 1562480 w 327"/>
                <a:gd name="T101" fmla="*/ 26143943 h 319"/>
                <a:gd name="T102" fmla="*/ 781075 w 327"/>
                <a:gd name="T103" fmla="*/ 24207342 h 319"/>
                <a:gd name="T104" fmla="*/ 1171778 w 327"/>
                <a:gd name="T105" fmla="*/ 22270727 h 319"/>
                <a:gd name="T106" fmla="*/ 781075 w 327"/>
                <a:gd name="T107" fmla="*/ 20334113 h 319"/>
                <a:gd name="T108" fmla="*/ 0 w 327"/>
                <a:gd name="T109" fmla="*/ 20334113 h 3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27"/>
                <a:gd name="T166" fmla="*/ 0 h 319"/>
                <a:gd name="T167" fmla="*/ 327 w 327"/>
                <a:gd name="T168" fmla="*/ 319 h 3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27" h="319">
                  <a:moveTo>
                    <a:pt x="0" y="199"/>
                  </a:moveTo>
                  <a:lnTo>
                    <a:pt x="0" y="151"/>
                  </a:lnTo>
                  <a:lnTo>
                    <a:pt x="40" y="136"/>
                  </a:lnTo>
                  <a:lnTo>
                    <a:pt x="56" y="112"/>
                  </a:lnTo>
                  <a:lnTo>
                    <a:pt x="48" y="96"/>
                  </a:lnTo>
                  <a:lnTo>
                    <a:pt x="64" y="88"/>
                  </a:lnTo>
                  <a:lnTo>
                    <a:pt x="72" y="72"/>
                  </a:lnTo>
                  <a:lnTo>
                    <a:pt x="72" y="80"/>
                  </a:lnTo>
                  <a:lnTo>
                    <a:pt x="95" y="56"/>
                  </a:lnTo>
                  <a:lnTo>
                    <a:pt x="127" y="40"/>
                  </a:lnTo>
                  <a:lnTo>
                    <a:pt x="143" y="40"/>
                  </a:lnTo>
                  <a:lnTo>
                    <a:pt x="191" y="40"/>
                  </a:lnTo>
                  <a:lnTo>
                    <a:pt x="215" y="24"/>
                  </a:lnTo>
                  <a:lnTo>
                    <a:pt x="207" y="24"/>
                  </a:lnTo>
                  <a:lnTo>
                    <a:pt x="207" y="8"/>
                  </a:lnTo>
                  <a:lnTo>
                    <a:pt x="223" y="0"/>
                  </a:lnTo>
                  <a:lnTo>
                    <a:pt x="231" y="8"/>
                  </a:lnTo>
                  <a:lnTo>
                    <a:pt x="223" y="24"/>
                  </a:lnTo>
                  <a:lnTo>
                    <a:pt x="223" y="40"/>
                  </a:lnTo>
                  <a:lnTo>
                    <a:pt x="263" y="40"/>
                  </a:lnTo>
                  <a:lnTo>
                    <a:pt x="295" y="56"/>
                  </a:lnTo>
                  <a:lnTo>
                    <a:pt x="271" y="96"/>
                  </a:lnTo>
                  <a:lnTo>
                    <a:pt x="255" y="96"/>
                  </a:lnTo>
                  <a:lnTo>
                    <a:pt x="239" y="112"/>
                  </a:lnTo>
                  <a:lnTo>
                    <a:pt x="223" y="112"/>
                  </a:lnTo>
                  <a:lnTo>
                    <a:pt x="223" y="128"/>
                  </a:lnTo>
                  <a:lnTo>
                    <a:pt x="255" y="112"/>
                  </a:lnTo>
                  <a:lnTo>
                    <a:pt x="215" y="151"/>
                  </a:lnTo>
                  <a:lnTo>
                    <a:pt x="231" y="151"/>
                  </a:lnTo>
                  <a:lnTo>
                    <a:pt x="223" y="175"/>
                  </a:lnTo>
                  <a:lnTo>
                    <a:pt x="263" y="167"/>
                  </a:lnTo>
                  <a:lnTo>
                    <a:pt x="303" y="128"/>
                  </a:lnTo>
                  <a:lnTo>
                    <a:pt x="327" y="144"/>
                  </a:lnTo>
                  <a:lnTo>
                    <a:pt x="327" y="151"/>
                  </a:lnTo>
                  <a:lnTo>
                    <a:pt x="287" y="199"/>
                  </a:lnTo>
                  <a:lnTo>
                    <a:pt x="295" y="215"/>
                  </a:lnTo>
                  <a:lnTo>
                    <a:pt x="287" y="239"/>
                  </a:lnTo>
                  <a:lnTo>
                    <a:pt x="271" y="271"/>
                  </a:lnTo>
                  <a:lnTo>
                    <a:pt x="287" y="287"/>
                  </a:lnTo>
                  <a:lnTo>
                    <a:pt x="271" y="287"/>
                  </a:lnTo>
                  <a:lnTo>
                    <a:pt x="263" y="303"/>
                  </a:lnTo>
                  <a:lnTo>
                    <a:pt x="255" y="303"/>
                  </a:lnTo>
                  <a:lnTo>
                    <a:pt x="231" y="311"/>
                  </a:lnTo>
                  <a:lnTo>
                    <a:pt x="207" y="319"/>
                  </a:lnTo>
                  <a:lnTo>
                    <a:pt x="215" y="287"/>
                  </a:lnTo>
                  <a:lnTo>
                    <a:pt x="199" y="263"/>
                  </a:lnTo>
                  <a:lnTo>
                    <a:pt x="151" y="263"/>
                  </a:lnTo>
                  <a:lnTo>
                    <a:pt x="143" y="247"/>
                  </a:lnTo>
                  <a:lnTo>
                    <a:pt x="151" y="247"/>
                  </a:lnTo>
                  <a:lnTo>
                    <a:pt x="111" y="263"/>
                  </a:lnTo>
                  <a:lnTo>
                    <a:pt x="72" y="263"/>
                  </a:lnTo>
                  <a:lnTo>
                    <a:pt x="56" y="239"/>
                  </a:lnTo>
                  <a:lnTo>
                    <a:pt x="64" y="223"/>
                  </a:lnTo>
                  <a:lnTo>
                    <a:pt x="40" y="215"/>
                  </a:lnTo>
                  <a:lnTo>
                    <a:pt x="0" y="199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379301" y="3076174"/>
              <a:ext cx="900875" cy="930155"/>
            </a:xfrm>
            <a:custGeom>
              <a:avLst/>
              <a:gdLst>
                <a:gd name="T0" fmla="*/ 4771818 w 767"/>
                <a:gd name="T1" fmla="*/ 33625593 h 679"/>
                <a:gd name="T2" fmla="*/ 5567123 w 767"/>
                <a:gd name="T3" fmla="*/ 28680529 h 679"/>
                <a:gd name="T4" fmla="*/ 5169471 w 767"/>
                <a:gd name="T5" fmla="*/ 23735444 h 679"/>
                <a:gd name="T6" fmla="*/ 4374166 w 767"/>
                <a:gd name="T7" fmla="*/ 13846042 h 679"/>
                <a:gd name="T8" fmla="*/ 4771818 w 767"/>
                <a:gd name="T9" fmla="*/ 7911818 h 679"/>
                <a:gd name="T10" fmla="*/ 6362093 w 767"/>
                <a:gd name="T11" fmla="*/ 4945066 h 679"/>
                <a:gd name="T12" fmla="*/ 5567123 w 767"/>
                <a:gd name="T13" fmla="*/ 0 h 679"/>
                <a:gd name="T14" fmla="*/ 6362093 w 767"/>
                <a:gd name="T15" fmla="*/ 4945066 h 679"/>
                <a:gd name="T16" fmla="*/ 6362093 w 767"/>
                <a:gd name="T17" fmla="*/ 9890132 h 679"/>
                <a:gd name="T18" fmla="*/ 6759740 w 767"/>
                <a:gd name="T19" fmla="*/ 6922660 h 679"/>
                <a:gd name="T20" fmla="*/ 7555045 w 767"/>
                <a:gd name="T21" fmla="*/ 11867722 h 679"/>
                <a:gd name="T22" fmla="*/ 7952698 w 767"/>
                <a:gd name="T23" fmla="*/ 7911818 h 679"/>
                <a:gd name="T24" fmla="*/ 8747997 w 767"/>
                <a:gd name="T25" fmla="*/ 11867722 h 679"/>
                <a:gd name="T26" fmla="*/ 8350350 w 767"/>
                <a:gd name="T27" fmla="*/ 12856875 h 679"/>
                <a:gd name="T28" fmla="*/ 8350350 w 767"/>
                <a:gd name="T29" fmla="*/ 15823636 h 679"/>
                <a:gd name="T30" fmla="*/ 7555045 w 767"/>
                <a:gd name="T31" fmla="*/ 14834490 h 679"/>
                <a:gd name="T32" fmla="*/ 7952698 w 767"/>
                <a:gd name="T33" fmla="*/ 16812796 h 679"/>
                <a:gd name="T34" fmla="*/ 6759740 w 767"/>
                <a:gd name="T35" fmla="*/ 19779540 h 679"/>
                <a:gd name="T36" fmla="*/ 6759740 w 767"/>
                <a:gd name="T37" fmla="*/ 22746298 h 679"/>
                <a:gd name="T38" fmla="*/ 6362093 w 767"/>
                <a:gd name="T39" fmla="*/ 25713751 h 679"/>
                <a:gd name="T40" fmla="*/ 6362093 w 767"/>
                <a:gd name="T41" fmla="*/ 28680529 h 679"/>
                <a:gd name="T42" fmla="*/ 6759740 w 767"/>
                <a:gd name="T43" fmla="*/ 30658112 h 679"/>
                <a:gd name="T44" fmla="*/ 7555045 w 767"/>
                <a:gd name="T45" fmla="*/ 28680529 h 679"/>
                <a:gd name="T46" fmla="*/ 9940949 w 767"/>
                <a:gd name="T47" fmla="*/ 26702215 h 679"/>
                <a:gd name="T48" fmla="*/ 9940949 w 767"/>
                <a:gd name="T49" fmla="*/ 20768700 h 679"/>
                <a:gd name="T50" fmla="*/ 11133907 w 767"/>
                <a:gd name="T51" fmla="*/ 21757874 h 679"/>
                <a:gd name="T52" fmla="*/ 11531565 w 767"/>
                <a:gd name="T53" fmla="*/ 23735444 h 679"/>
                <a:gd name="T54" fmla="*/ 12326862 w 767"/>
                <a:gd name="T55" fmla="*/ 17801943 h 679"/>
                <a:gd name="T56" fmla="*/ 12724502 w 767"/>
                <a:gd name="T57" fmla="*/ 15823636 h 679"/>
                <a:gd name="T58" fmla="*/ 14315125 w 767"/>
                <a:gd name="T59" fmla="*/ 17801943 h 679"/>
                <a:gd name="T60" fmla="*/ 13917472 w 767"/>
                <a:gd name="T61" fmla="*/ 20768700 h 679"/>
                <a:gd name="T62" fmla="*/ 13519819 w 767"/>
                <a:gd name="T63" fmla="*/ 24724618 h 679"/>
                <a:gd name="T64" fmla="*/ 13917472 w 767"/>
                <a:gd name="T65" fmla="*/ 28680529 h 679"/>
                <a:gd name="T66" fmla="*/ 12724502 w 767"/>
                <a:gd name="T67" fmla="*/ 35603176 h 679"/>
                <a:gd name="T68" fmla="*/ 12326862 w 767"/>
                <a:gd name="T69" fmla="*/ 39559080 h 679"/>
                <a:gd name="T70" fmla="*/ 12326862 w 767"/>
                <a:gd name="T71" fmla="*/ 41537401 h 679"/>
                <a:gd name="T72" fmla="*/ 11929206 w 767"/>
                <a:gd name="T73" fmla="*/ 44504172 h 679"/>
                <a:gd name="T74" fmla="*/ 11133907 w 767"/>
                <a:gd name="T75" fmla="*/ 44504172 h 679"/>
                <a:gd name="T76" fmla="*/ 9940949 w 767"/>
                <a:gd name="T77" fmla="*/ 48460076 h 679"/>
                <a:gd name="T78" fmla="*/ 8747997 w 767"/>
                <a:gd name="T79" fmla="*/ 52415952 h 679"/>
                <a:gd name="T80" fmla="*/ 9145644 w 767"/>
                <a:gd name="T81" fmla="*/ 52415952 h 679"/>
                <a:gd name="T82" fmla="*/ 9940949 w 767"/>
                <a:gd name="T83" fmla="*/ 54394273 h 679"/>
                <a:gd name="T84" fmla="*/ 9543302 w 767"/>
                <a:gd name="T85" fmla="*/ 57361057 h 679"/>
                <a:gd name="T86" fmla="*/ 9940949 w 767"/>
                <a:gd name="T87" fmla="*/ 61316989 h 679"/>
                <a:gd name="T88" fmla="*/ 10338596 w 767"/>
                <a:gd name="T89" fmla="*/ 62306094 h 679"/>
                <a:gd name="T90" fmla="*/ 9543302 w 767"/>
                <a:gd name="T91" fmla="*/ 65272811 h 679"/>
                <a:gd name="T92" fmla="*/ 7952698 w 767"/>
                <a:gd name="T93" fmla="*/ 69228742 h 679"/>
                <a:gd name="T94" fmla="*/ 7555045 w 767"/>
                <a:gd name="T95" fmla="*/ 68239582 h 679"/>
                <a:gd name="T96" fmla="*/ 6759740 w 767"/>
                <a:gd name="T97" fmla="*/ 67250422 h 679"/>
                <a:gd name="T98" fmla="*/ 6759740 w 767"/>
                <a:gd name="T99" fmla="*/ 61316989 h 679"/>
                <a:gd name="T100" fmla="*/ 6362093 w 767"/>
                <a:gd name="T101" fmla="*/ 62306094 h 679"/>
                <a:gd name="T102" fmla="*/ 5169471 w 767"/>
                <a:gd name="T103" fmla="*/ 62306094 h 679"/>
                <a:gd name="T104" fmla="*/ 3181214 w 767"/>
                <a:gd name="T105" fmla="*/ 65272811 h 679"/>
                <a:gd name="T106" fmla="*/ 1988258 w 767"/>
                <a:gd name="T107" fmla="*/ 60327828 h 679"/>
                <a:gd name="T108" fmla="*/ 397652 w 767"/>
                <a:gd name="T109" fmla="*/ 51426819 h 679"/>
                <a:gd name="T110" fmla="*/ 397652 w 767"/>
                <a:gd name="T111" fmla="*/ 47470888 h 679"/>
                <a:gd name="T112" fmla="*/ 0 w 767"/>
                <a:gd name="T113" fmla="*/ 43515012 h 679"/>
                <a:gd name="T114" fmla="*/ 795304 w 767"/>
                <a:gd name="T115" fmla="*/ 41537401 h 679"/>
                <a:gd name="T116" fmla="*/ 1590608 w 767"/>
                <a:gd name="T117" fmla="*/ 38569920 h 679"/>
                <a:gd name="T118" fmla="*/ 3181214 w 767"/>
                <a:gd name="T119" fmla="*/ 33625593 h 679"/>
                <a:gd name="T120" fmla="*/ 3976516 w 767"/>
                <a:gd name="T121" fmla="*/ 35603176 h 679"/>
                <a:gd name="T122" fmla="*/ 4374166 w 767"/>
                <a:gd name="T123" fmla="*/ 40548213 h 67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7"/>
                <a:gd name="T187" fmla="*/ 0 h 679"/>
                <a:gd name="T188" fmla="*/ 767 w 767"/>
                <a:gd name="T189" fmla="*/ 679 h 67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7" h="679">
                  <a:moveTo>
                    <a:pt x="232" y="400"/>
                  </a:moveTo>
                  <a:lnTo>
                    <a:pt x="256" y="328"/>
                  </a:lnTo>
                  <a:lnTo>
                    <a:pt x="296" y="288"/>
                  </a:lnTo>
                  <a:lnTo>
                    <a:pt x="304" y="280"/>
                  </a:lnTo>
                  <a:lnTo>
                    <a:pt x="304" y="256"/>
                  </a:lnTo>
                  <a:lnTo>
                    <a:pt x="272" y="232"/>
                  </a:lnTo>
                  <a:lnTo>
                    <a:pt x="296" y="184"/>
                  </a:lnTo>
                  <a:lnTo>
                    <a:pt x="240" y="136"/>
                  </a:lnTo>
                  <a:lnTo>
                    <a:pt x="264" y="104"/>
                  </a:lnTo>
                  <a:lnTo>
                    <a:pt x="256" y="80"/>
                  </a:lnTo>
                  <a:lnTo>
                    <a:pt x="304" y="64"/>
                  </a:lnTo>
                  <a:lnTo>
                    <a:pt x="328" y="48"/>
                  </a:lnTo>
                  <a:lnTo>
                    <a:pt x="304" y="32"/>
                  </a:lnTo>
                  <a:lnTo>
                    <a:pt x="312" y="0"/>
                  </a:lnTo>
                  <a:lnTo>
                    <a:pt x="368" y="16"/>
                  </a:lnTo>
                  <a:lnTo>
                    <a:pt x="336" y="48"/>
                  </a:lnTo>
                  <a:lnTo>
                    <a:pt x="320" y="96"/>
                  </a:lnTo>
                  <a:lnTo>
                    <a:pt x="336" y="96"/>
                  </a:lnTo>
                  <a:lnTo>
                    <a:pt x="360" y="40"/>
                  </a:lnTo>
                  <a:lnTo>
                    <a:pt x="376" y="64"/>
                  </a:lnTo>
                  <a:lnTo>
                    <a:pt x="368" y="120"/>
                  </a:lnTo>
                  <a:lnTo>
                    <a:pt x="400" y="120"/>
                  </a:lnTo>
                  <a:lnTo>
                    <a:pt x="408" y="88"/>
                  </a:lnTo>
                  <a:lnTo>
                    <a:pt x="424" y="72"/>
                  </a:lnTo>
                  <a:lnTo>
                    <a:pt x="472" y="88"/>
                  </a:lnTo>
                  <a:lnTo>
                    <a:pt x="464" y="112"/>
                  </a:lnTo>
                  <a:lnTo>
                    <a:pt x="448" y="112"/>
                  </a:lnTo>
                  <a:lnTo>
                    <a:pt x="456" y="128"/>
                  </a:lnTo>
                  <a:lnTo>
                    <a:pt x="440" y="136"/>
                  </a:lnTo>
                  <a:lnTo>
                    <a:pt x="448" y="152"/>
                  </a:lnTo>
                  <a:lnTo>
                    <a:pt x="440" y="160"/>
                  </a:lnTo>
                  <a:lnTo>
                    <a:pt x="408" y="144"/>
                  </a:lnTo>
                  <a:lnTo>
                    <a:pt x="400" y="160"/>
                  </a:lnTo>
                  <a:lnTo>
                    <a:pt x="424" y="168"/>
                  </a:lnTo>
                  <a:lnTo>
                    <a:pt x="376" y="176"/>
                  </a:lnTo>
                  <a:lnTo>
                    <a:pt x="376" y="192"/>
                  </a:lnTo>
                  <a:lnTo>
                    <a:pt x="368" y="192"/>
                  </a:lnTo>
                  <a:lnTo>
                    <a:pt x="368" y="224"/>
                  </a:lnTo>
                  <a:lnTo>
                    <a:pt x="344" y="232"/>
                  </a:lnTo>
                  <a:lnTo>
                    <a:pt x="336" y="256"/>
                  </a:lnTo>
                  <a:lnTo>
                    <a:pt x="328" y="280"/>
                  </a:lnTo>
                  <a:lnTo>
                    <a:pt x="336" y="288"/>
                  </a:lnTo>
                  <a:lnTo>
                    <a:pt x="336" y="304"/>
                  </a:lnTo>
                  <a:lnTo>
                    <a:pt x="376" y="296"/>
                  </a:lnTo>
                  <a:lnTo>
                    <a:pt x="384" y="288"/>
                  </a:lnTo>
                  <a:lnTo>
                    <a:pt x="408" y="288"/>
                  </a:lnTo>
                  <a:lnTo>
                    <a:pt x="488" y="288"/>
                  </a:lnTo>
                  <a:lnTo>
                    <a:pt x="535" y="264"/>
                  </a:lnTo>
                  <a:lnTo>
                    <a:pt x="535" y="216"/>
                  </a:lnTo>
                  <a:lnTo>
                    <a:pt x="535" y="208"/>
                  </a:lnTo>
                  <a:lnTo>
                    <a:pt x="567" y="208"/>
                  </a:lnTo>
                  <a:lnTo>
                    <a:pt x="599" y="216"/>
                  </a:lnTo>
                  <a:lnTo>
                    <a:pt x="607" y="232"/>
                  </a:lnTo>
                  <a:lnTo>
                    <a:pt x="623" y="232"/>
                  </a:lnTo>
                  <a:lnTo>
                    <a:pt x="631" y="208"/>
                  </a:lnTo>
                  <a:lnTo>
                    <a:pt x="655" y="184"/>
                  </a:lnTo>
                  <a:lnTo>
                    <a:pt x="695" y="168"/>
                  </a:lnTo>
                  <a:lnTo>
                    <a:pt x="695" y="160"/>
                  </a:lnTo>
                  <a:lnTo>
                    <a:pt x="735" y="184"/>
                  </a:lnTo>
                  <a:lnTo>
                    <a:pt x="767" y="184"/>
                  </a:lnTo>
                  <a:lnTo>
                    <a:pt x="767" y="192"/>
                  </a:lnTo>
                  <a:lnTo>
                    <a:pt x="743" y="200"/>
                  </a:lnTo>
                  <a:lnTo>
                    <a:pt x="751" y="224"/>
                  </a:lnTo>
                  <a:lnTo>
                    <a:pt x="727" y="248"/>
                  </a:lnTo>
                  <a:lnTo>
                    <a:pt x="743" y="256"/>
                  </a:lnTo>
                  <a:lnTo>
                    <a:pt x="751" y="280"/>
                  </a:lnTo>
                  <a:lnTo>
                    <a:pt x="695" y="304"/>
                  </a:lnTo>
                  <a:lnTo>
                    <a:pt x="687" y="344"/>
                  </a:lnTo>
                  <a:lnTo>
                    <a:pt x="647" y="368"/>
                  </a:lnTo>
                  <a:lnTo>
                    <a:pt x="655" y="392"/>
                  </a:lnTo>
                  <a:lnTo>
                    <a:pt x="671" y="392"/>
                  </a:lnTo>
                  <a:lnTo>
                    <a:pt x="671" y="408"/>
                  </a:lnTo>
                  <a:lnTo>
                    <a:pt x="639" y="423"/>
                  </a:lnTo>
                  <a:lnTo>
                    <a:pt x="639" y="439"/>
                  </a:lnTo>
                  <a:lnTo>
                    <a:pt x="615" y="447"/>
                  </a:lnTo>
                  <a:lnTo>
                    <a:pt x="583" y="439"/>
                  </a:lnTo>
                  <a:lnTo>
                    <a:pt x="567" y="463"/>
                  </a:lnTo>
                  <a:lnTo>
                    <a:pt x="527" y="471"/>
                  </a:lnTo>
                  <a:lnTo>
                    <a:pt x="464" y="471"/>
                  </a:lnTo>
                  <a:lnTo>
                    <a:pt x="464" y="511"/>
                  </a:lnTo>
                  <a:lnTo>
                    <a:pt x="480" y="495"/>
                  </a:lnTo>
                  <a:lnTo>
                    <a:pt x="488" y="511"/>
                  </a:lnTo>
                  <a:lnTo>
                    <a:pt x="519" y="511"/>
                  </a:lnTo>
                  <a:lnTo>
                    <a:pt x="535" y="535"/>
                  </a:lnTo>
                  <a:lnTo>
                    <a:pt x="519" y="551"/>
                  </a:lnTo>
                  <a:lnTo>
                    <a:pt x="519" y="559"/>
                  </a:lnTo>
                  <a:lnTo>
                    <a:pt x="535" y="583"/>
                  </a:lnTo>
                  <a:lnTo>
                    <a:pt x="527" y="599"/>
                  </a:lnTo>
                  <a:lnTo>
                    <a:pt x="559" y="591"/>
                  </a:lnTo>
                  <a:lnTo>
                    <a:pt x="567" y="607"/>
                  </a:lnTo>
                  <a:lnTo>
                    <a:pt x="551" y="639"/>
                  </a:lnTo>
                  <a:lnTo>
                    <a:pt x="519" y="647"/>
                  </a:lnTo>
                  <a:lnTo>
                    <a:pt x="504" y="639"/>
                  </a:lnTo>
                  <a:lnTo>
                    <a:pt x="432" y="679"/>
                  </a:lnTo>
                  <a:lnTo>
                    <a:pt x="432" y="671"/>
                  </a:lnTo>
                  <a:lnTo>
                    <a:pt x="408" y="671"/>
                  </a:lnTo>
                  <a:lnTo>
                    <a:pt x="376" y="679"/>
                  </a:lnTo>
                  <a:lnTo>
                    <a:pt x="376" y="655"/>
                  </a:lnTo>
                  <a:lnTo>
                    <a:pt x="392" y="623"/>
                  </a:lnTo>
                  <a:lnTo>
                    <a:pt x="376" y="599"/>
                  </a:lnTo>
                  <a:lnTo>
                    <a:pt x="336" y="591"/>
                  </a:lnTo>
                  <a:lnTo>
                    <a:pt x="336" y="607"/>
                  </a:lnTo>
                  <a:lnTo>
                    <a:pt x="288" y="607"/>
                  </a:lnTo>
                  <a:lnTo>
                    <a:pt x="280" y="615"/>
                  </a:lnTo>
                  <a:lnTo>
                    <a:pt x="192" y="631"/>
                  </a:lnTo>
                  <a:lnTo>
                    <a:pt x="184" y="647"/>
                  </a:lnTo>
                  <a:lnTo>
                    <a:pt x="128" y="615"/>
                  </a:lnTo>
                  <a:lnTo>
                    <a:pt x="112" y="591"/>
                  </a:lnTo>
                  <a:lnTo>
                    <a:pt x="104" y="583"/>
                  </a:lnTo>
                  <a:lnTo>
                    <a:pt x="32" y="503"/>
                  </a:lnTo>
                  <a:lnTo>
                    <a:pt x="24" y="487"/>
                  </a:lnTo>
                  <a:lnTo>
                    <a:pt x="24" y="463"/>
                  </a:lnTo>
                  <a:lnTo>
                    <a:pt x="8" y="447"/>
                  </a:lnTo>
                  <a:lnTo>
                    <a:pt x="0" y="423"/>
                  </a:lnTo>
                  <a:lnTo>
                    <a:pt x="16" y="408"/>
                  </a:lnTo>
                  <a:lnTo>
                    <a:pt x="56" y="408"/>
                  </a:lnTo>
                  <a:lnTo>
                    <a:pt x="88" y="384"/>
                  </a:lnTo>
                  <a:lnTo>
                    <a:pt x="72" y="376"/>
                  </a:lnTo>
                  <a:lnTo>
                    <a:pt x="112" y="352"/>
                  </a:lnTo>
                  <a:lnTo>
                    <a:pt x="160" y="328"/>
                  </a:lnTo>
                  <a:lnTo>
                    <a:pt x="176" y="328"/>
                  </a:lnTo>
                  <a:lnTo>
                    <a:pt x="200" y="352"/>
                  </a:lnTo>
                  <a:lnTo>
                    <a:pt x="208" y="376"/>
                  </a:lnTo>
                  <a:lnTo>
                    <a:pt x="232" y="40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2773634" y="3675393"/>
              <a:ext cx="795078" cy="602432"/>
            </a:xfrm>
            <a:custGeom>
              <a:avLst/>
              <a:gdLst>
                <a:gd name="T0" fmla="*/ 3906230 w 679"/>
                <a:gd name="T1" fmla="*/ 20999851 h 439"/>
                <a:gd name="T2" fmla="*/ 4296847 w 679"/>
                <a:gd name="T3" fmla="*/ 16999902 h 439"/>
                <a:gd name="T4" fmla="*/ 3906230 w 679"/>
                <a:gd name="T5" fmla="*/ 15999898 h 439"/>
                <a:gd name="T6" fmla="*/ 3515604 w 679"/>
                <a:gd name="T7" fmla="*/ 15999898 h 439"/>
                <a:gd name="T8" fmla="*/ 3515604 w 679"/>
                <a:gd name="T9" fmla="*/ 14999907 h 439"/>
                <a:gd name="T10" fmla="*/ 3124981 w 679"/>
                <a:gd name="T11" fmla="*/ 11999925 h 439"/>
                <a:gd name="T12" fmla="*/ 3124981 w 679"/>
                <a:gd name="T13" fmla="*/ 11999925 h 439"/>
                <a:gd name="T14" fmla="*/ 3515604 w 679"/>
                <a:gd name="T15" fmla="*/ 9999930 h 439"/>
                <a:gd name="T16" fmla="*/ 3124981 w 679"/>
                <a:gd name="T17" fmla="*/ 7999949 h 439"/>
                <a:gd name="T18" fmla="*/ 2734359 w 679"/>
                <a:gd name="T19" fmla="*/ 7999949 h 439"/>
                <a:gd name="T20" fmla="*/ 2734359 w 679"/>
                <a:gd name="T21" fmla="*/ 4999965 h 439"/>
                <a:gd name="T22" fmla="*/ 2343735 w 679"/>
                <a:gd name="T23" fmla="*/ 7999949 h 439"/>
                <a:gd name="T24" fmla="*/ 2343735 w 679"/>
                <a:gd name="T25" fmla="*/ 2999985 h 439"/>
                <a:gd name="T26" fmla="*/ 3515604 w 679"/>
                <a:gd name="T27" fmla="*/ 2999985 h 439"/>
                <a:gd name="T28" fmla="*/ 4296847 w 679"/>
                <a:gd name="T29" fmla="*/ 1999987 h 439"/>
                <a:gd name="T30" fmla="*/ 4296847 w 679"/>
                <a:gd name="T31" fmla="*/ 0 h 439"/>
                <a:gd name="T32" fmla="*/ 5078096 w 679"/>
                <a:gd name="T33" fmla="*/ 999994 h 439"/>
                <a:gd name="T34" fmla="*/ 5468719 w 679"/>
                <a:gd name="T35" fmla="*/ 0 h 439"/>
                <a:gd name="T36" fmla="*/ 6249963 w 679"/>
                <a:gd name="T37" fmla="*/ 999994 h 439"/>
                <a:gd name="T38" fmla="*/ 6249963 w 679"/>
                <a:gd name="T39" fmla="*/ 3999974 h 439"/>
                <a:gd name="T40" fmla="*/ 6640586 w 679"/>
                <a:gd name="T41" fmla="*/ 2999985 h 439"/>
                <a:gd name="T42" fmla="*/ 7031209 w 679"/>
                <a:gd name="T43" fmla="*/ 1999987 h 439"/>
                <a:gd name="T44" fmla="*/ 7812776 w 679"/>
                <a:gd name="T45" fmla="*/ 7999949 h 439"/>
                <a:gd name="T46" fmla="*/ 8984656 w 679"/>
                <a:gd name="T47" fmla="*/ 4999965 h 439"/>
                <a:gd name="T48" fmla="*/ 9765902 w 679"/>
                <a:gd name="T49" fmla="*/ 7999949 h 439"/>
                <a:gd name="T50" fmla="*/ 10937759 w 679"/>
                <a:gd name="T51" fmla="*/ 7999949 h 439"/>
                <a:gd name="T52" fmla="*/ 11328393 w 679"/>
                <a:gd name="T53" fmla="*/ 4999965 h 439"/>
                <a:gd name="T54" fmla="*/ 11719005 w 679"/>
                <a:gd name="T55" fmla="*/ 4999965 h 439"/>
                <a:gd name="T56" fmla="*/ 12109633 w 679"/>
                <a:gd name="T57" fmla="*/ 7999949 h 439"/>
                <a:gd name="T58" fmla="*/ 11719005 w 679"/>
                <a:gd name="T59" fmla="*/ 12999929 h 439"/>
                <a:gd name="T60" fmla="*/ 11328393 w 679"/>
                <a:gd name="T61" fmla="*/ 21999869 h 439"/>
                <a:gd name="T62" fmla="*/ 11328393 w 679"/>
                <a:gd name="T63" fmla="*/ 26999835 h 439"/>
                <a:gd name="T64" fmla="*/ 10156513 w 679"/>
                <a:gd name="T65" fmla="*/ 28999796 h 439"/>
                <a:gd name="T66" fmla="*/ 10156513 w 679"/>
                <a:gd name="T67" fmla="*/ 37999766 h 439"/>
                <a:gd name="T68" fmla="*/ 9765902 w 679"/>
                <a:gd name="T69" fmla="*/ 34999767 h 439"/>
                <a:gd name="T70" fmla="*/ 8984656 w 679"/>
                <a:gd name="T71" fmla="*/ 35999785 h 439"/>
                <a:gd name="T72" fmla="*/ 7812776 w 679"/>
                <a:gd name="T73" fmla="*/ 33999804 h 439"/>
                <a:gd name="T74" fmla="*/ 7031209 w 679"/>
                <a:gd name="T75" fmla="*/ 33999804 h 439"/>
                <a:gd name="T76" fmla="*/ 6640586 w 679"/>
                <a:gd name="T77" fmla="*/ 33999804 h 439"/>
                <a:gd name="T78" fmla="*/ 6249963 w 679"/>
                <a:gd name="T79" fmla="*/ 33999804 h 439"/>
                <a:gd name="T80" fmla="*/ 6249963 w 679"/>
                <a:gd name="T81" fmla="*/ 38999729 h 439"/>
                <a:gd name="T82" fmla="*/ 5859342 w 679"/>
                <a:gd name="T83" fmla="*/ 39999720 h 439"/>
                <a:gd name="T84" fmla="*/ 5468719 w 679"/>
                <a:gd name="T85" fmla="*/ 39999720 h 439"/>
                <a:gd name="T86" fmla="*/ 5078096 w 679"/>
                <a:gd name="T87" fmla="*/ 42999719 h 439"/>
                <a:gd name="T88" fmla="*/ 5078096 w 679"/>
                <a:gd name="T89" fmla="*/ 45999691 h 439"/>
                <a:gd name="T90" fmla="*/ 3515604 w 679"/>
                <a:gd name="T91" fmla="*/ 40999711 h 439"/>
                <a:gd name="T92" fmla="*/ 3124981 w 679"/>
                <a:gd name="T93" fmla="*/ 40999711 h 439"/>
                <a:gd name="T94" fmla="*/ 2343735 w 679"/>
                <a:gd name="T95" fmla="*/ 39999720 h 439"/>
                <a:gd name="T96" fmla="*/ 781246 w 679"/>
                <a:gd name="T97" fmla="*/ 35999785 h 439"/>
                <a:gd name="T98" fmla="*/ 390623 w 679"/>
                <a:gd name="T99" fmla="*/ 31999795 h 439"/>
                <a:gd name="T100" fmla="*/ 390623 w 679"/>
                <a:gd name="T101" fmla="*/ 31999795 h 439"/>
                <a:gd name="T102" fmla="*/ 0 w 679"/>
                <a:gd name="T103" fmla="*/ 29999814 h 439"/>
                <a:gd name="T104" fmla="*/ 390623 w 679"/>
                <a:gd name="T105" fmla="*/ 27999812 h 439"/>
                <a:gd name="T106" fmla="*/ 781246 w 679"/>
                <a:gd name="T107" fmla="*/ 24999854 h 439"/>
                <a:gd name="T108" fmla="*/ 1562492 w 679"/>
                <a:gd name="T109" fmla="*/ 23999850 h 439"/>
                <a:gd name="T110" fmla="*/ 1562492 w 679"/>
                <a:gd name="T111" fmla="*/ 23999850 h 439"/>
                <a:gd name="T112" fmla="*/ 1562492 w 679"/>
                <a:gd name="T113" fmla="*/ 24999854 h 439"/>
                <a:gd name="T114" fmla="*/ 3124981 w 679"/>
                <a:gd name="T115" fmla="*/ 20999851 h 439"/>
                <a:gd name="T116" fmla="*/ 3124981 w 679"/>
                <a:gd name="T117" fmla="*/ 21999869 h 439"/>
                <a:gd name="T118" fmla="*/ 3906230 w 679"/>
                <a:gd name="T119" fmla="*/ 20999851 h 43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79"/>
                <a:gd name="T181" fmla="*/ 0 h 439"/>
                <a:gd name="T182" fmla="*/ 679 w 679"/>
                <a:gd name="T183" fmla="*/ 439 h 43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79" h="439">
                  <a:moveTo>
                    <a:pt x="215" y="200"/>
                  </a:moveTo>
                  <a:lnTo>
                    <a:pt x="231" y="168"/>
                  </a:lnTo>
                  <a:lnTo>
                    <a:pt x="223" y="152"/>
                  </a:lnTo>
                  <a:lnTo>
                    <a:pt x="191" y="160"/>
                  </a:lnTo>
                  <a:lnTo>
                    <a:pt x="199" y="144"/>
                  </a:lnTo>
                  <a:lnTo>
                    <a:pt x="183" y="120"/>
                  </a:lnTo>
                  <a:lnTo>
                    <a:pt x="183" y="112"/>
                  </a:lnTo>
                  <a:lnTo>
                    <a:pt x="199" y="96"/>
                  </a:lnTo>
                  <a:lnTo>
                    <a:pt x="183" y="72"/>
                  </a:lnTo>
                  <a:lnTo>
                    <a:pt x="152" y="72"/>
                  </a:lnTo>
                  <a:lnTo>
                    <a:pt x="144" y="56"/>
                  </a:lnTo>
                  <a:lnTo>
                    <a:pt x="128" y="72"/>
                  </a:lnTo>
                  <a:lnTo>
                    <a:pt x="128" y="32"/>
                  </a:lnTo>
                  <a:lnTo>
                    <a:pt x="191" y="32"/>
                  </a:lnTo>
                  <a:lnTo>
                    <a:pt x="231" y="24"/>
                  </a:lnTo>
                  <a:lnTo>
                    <a:pt x="247" y="0"/>
                  </a:lnTo>
                  <a:lnTo>
                    <a:pt x="279" y="8"/>
                  </a:lnTo>
                  <a:lnTo>
                    <a:pt x="303" y="0"/>
                  </a:lnTo>
                  <a:lnTo>
                    <a:pt x="335" y="8"/>
                  </a:lnTo>
                  <a:lnTo>
                    <a:pt x="335" y="40"/>
                  </a:lnTo>
                  <a:lnTo>
                    <a:pt x="383" y="32"/>
                  </a:lnTo>
                  <a:lnTo>
                    <a:pt x="399" y="24"/>
                  </a:lnTo>
                  <a:lnTo>
                    <a:pt x="431" y="72"/>
                  </a:lnTo>
                  <a:lnTo>
                    <a:pt x="511" y="48"/>
                  </a:lnTo>
                  <a:lnTo>
                    <a:pt x="543" y="72"/>
                  </a:lnTo>
                  <a:lnTo>
                    <a:pt x="599" y="80"/>
                  </a:lnTo>
                  <a:lnTo>
                    <a:pt x="623" y="48"/>
                  </a:lnTo>
                  <a:lnTo>
                    <a:pt x="655" y="56"/>
                  </a:lnTo>
                  <a:lnTo>
                    <a:pt x="679" y="72"/>
                  </a:lnTo>
                  <a:lnTo>
                    <a:pt x="647" y="128"/>
                  </a:lnTo>
                  <a:lnTo>
                    <a:pt x="639" y="208"/>
                  </a:lnTo>
                  <a:lnTo>
                    <a:pt x="623" y="256"/>
                  </a:lnTo>
                  <a:lnTo>
                    <a:pt x="575" y="280"/>
                  </a:lnTo>
                  <a:lnTo>
                    <a:pt x="567" y="368"/>
                  </a:lnTo>
                  <a:lnTo>
                    <a:pt x="535" y="336"/>
                  </a:lnTo>
                  <a:lnTo>
                    <a:pt x="503" y="344"/>
                  </a:lnTo>
                  <a:lnTo>
                    <a:pt x="447" y="328"/>
                  </a:lnTo>
                  <a:lnTo>
                    <a:pt x="399" y="328"/>
                  </a:lnTo>
                  <a:lnTo>
                    <a:pt x="383" y="320"/>
                  </a:lnTo>
                  <a:lnTo>
                    <a:pt x="351" y="328"/>
                  </a:lnTo>
                  <a:lnTo>
                    <a:pt x="343" y="376"/>
                  </a:lnTo>
                  <a:lnTo>
                    <a:pt x="319" y="384"/>
                  </a:lnTo>
                  <a:lnTo>
                    <a:pt x="295" y="384"/>
                  </a:lnTo>
                  <a:lnTo>
                    <a:pt x="279" y="415"/>
                  </a:lnTo>
                  <a:lnTo>
                    <a:pt x="279" y="439"/>
                  </a:lnTo>
                  <a:lnTo>
                    <a:pt x="199" y="399"/>
                  </a:lnTo>
                  <a:lnTo>
                    <a:pt x="168" y="399"/>
                  </a:lnTo>
                  <a:lnTo>
                    <a:pt x="136" y="384"/>
                  </a:lnTo>
                  <a:lnTo>
                    <a:pt x="48" y="352"/>
                  </a:lnTo>
                  <a:lnTo>
                    <a:pt x="8" y="304"/>
                  </a:lnTo>
                  <a:lnTo>
                    <a:pt x="16" y="304"/>
                  </a:lnTo>
                  <a:lnTo>
                    <a:pt x="0" y="288"/>
                  </a:lnTo>
                  <a:lnTo>
                    <a:pt x="32" y="272"/>
                  </a:lnTo>
                  <a:lnTo>
                    <a:pt x="40" y="240"/>
                  </a:lnTo>
                  <a:lnTo>
                    <a:pt x="72" y="232"/>
                  </a:lnTo>
                  <a:lnTo>
                    <a:pt x="96" y="232"/>
                  </a:lnTo>
                  <a:lnTo>
                    <a:pt x="96" y="240"/>
                  </a:lnTo>
                  <a:lnTo>
                    <a:pt x="168" y="200"/>
                  </a:lnTo>
                  <a:lnTo>
                    <a:pt x="183" y="208"/>
                  </a:lnTo>
                  <a:lnTo>
                    <a:pt x="215" y="20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674509" y="3982232"/>
              <a:ext cx="192358" cy="175107"/>
            </a:xfrm>
            <a:custGeom>
              <a:avLst/>
              <a:gdLst>
                <a:gd name="T0" fmla="*/ 355510 w 167"/>
                <a:gd name="T1" fmla="*/ 3914800 h 128"/>
                <a:gd name="T2" fmla="*/ 355510 w 167"/>
                <a:gd name="T3" fmla="*/ 2935921 h 128"/>
                <a:gd name="T4" fmla="*/ 711020 w 167"/>
                <a:gd name="T5" fmla="*/ 2935921 h 128"/>
                <a:gd name="T6" fmla="*/ 711020 w 167"/>
                <a:gd name="T7" fmla="*/ 1957044 h 128"/>
                <a:gd name="T8" fmla="*/ 711020 w 167"/>
                <a:gd name="T9" fmla="*/ 0 h 128"/>
                <a:gd name="T10" fmla="*/ 1422344 w 167"/>
                <a:gd name="T11" fmla="*/ 978878 h 128"/>
                <a:gd name="T12" fmla="*/ 1422344 w 167"/>
                <a:gd name="T13" fmla="*/ 0 h 128"/>
                <a:gd name="T14" fmla="*/ 1777854 w 167"/>
                <a:gd name="T15" fmla="*/ 2935921 h 128"/>
                <a:gd name="T16" fmla="*/ 2489178 w 167"/>
                <a:gd name="T17" fmla="*/ 2935921 h 128"/>
                <a:gd name="T18" fmla="*/ 2489178 w 167"/>
                <a:gd name="T19" fmla="*/ 5871839 h 128"/>
                <a:gd name="T20" fmla="*/ 2489178 w 167"/>
                <a:gd name="T21" fmla="*/ 6850723 h 128"/>
                <a:gd name="T22" fmla="*/ 2489178 w 167"/>
                <a:gd name="T23" fmla="*/ 7828884 h 128"/>
                <a:gd name="T24" fmla="*/ 2489178 w 167"/>
                <a:gd name="T25" fmla="*/ 10764797 h 128"/>
                <a:gd name="T26" fmla="*/ 2133364 w 167"/>
                <a:gd name="T27" fmla="*/ 9786645 h 128"/>
                <a:gd name="T28" fmla="*/ 1422344 w 167"/>
                <a:gd name="T29" fmla="*/ 12722559 h 128"/>
                <a:gd name="T30" fmla="*/ 1066834 w 167"/>
                <a:gd name="T31" fmla="*/ 10764797 h 128"/>
                <a:gd name="T32" fmla="*/ 711020 w 167"/>
                <a:gd name="T33" fmla="*/ 10764797 h 128"/>
                <a:gd name="T34" fmla="*/ 355510 w 167"/>
                <a:gd name="T35" fmla="*/ 7828884 h 128"/>
                <a:gd name="T36" fmla="*/ 355510 w 167"/>
                <a:gd name="T37" fmla="*/ 8807758 h 128"/>
                <a:gd name="T38" fmla="*/ 0 w 167"/>
                <a:gd name="T39" fmla="*/ 6850723 h 128"/>
                <a:gd name="T40" fmla="*/ 355510 w 167"/>
                <a:gd name="T41" fmla="*/ 3914800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7"/>
                <a:gd name="T64" fmla="*/ 0 h 128"/>
                <a:gd name="T65" fmla="*/ 167 w 167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7" h="128">
                  <a:moveTo>
                    <a:pt x="24" y="40"/>
                  </a:moveTo>
                  <a:lnTo>
                    <a:pt x="24" y="24"/>
                  </a:lnTo>
                  <a:lnTo>
                    <a:pt x="55" y="24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79" y="8"/>
                  </a:lnTo>
                  <a:lnTo>
                    <a:pt x="103" y="0"/>
                  </a:lnTo>
                  <a:lnTo>
                    <a:pt x="127" y="24"/>
                  </a:lnTo>
                  <a:lnTo>
                    <a:pt x="167" y="24"/>
                  </a:lnTo>
                  <a:lnTo>
                    <a:pt x="143" y="48"/>
                  </a:lnTo>
                  <a:lnTo>
                    <a:pt x="159" y="64"/>
                  </a:lnTo>
                  <a:lnTo>
                    <a:pt x="151" y="72"/>
                  </a:lnTo>
                  <a:lnTo>
                    <a:pt x="151" y="104"/>
                  </a:lnTo>
                  <a:lnTo>
                    <a:pt x="135" y="96"/>
                  </a:lnTo>
                  <a:lnTo>
                    <a:pt x="95" y="128"/>
                  </a:lnTo>
                  <a:lnTo>
                    <a:pt x="63" y="104"/>
                  </a:lnTo>
                  <a:lnTo>
                    <a:pt x="55" y="104"/>
                  </a:lnTo>
                  <a:lnTo>
                    <a:pt x="24" y="80"/>
                  </a:lnTo>
                  <a:lnTo>
                    <a:pt x="16" y="88"/>
                  </a:lnTo>
                  <a:lnTo>
                    <a:pt x="0" y="64"/>
                  </a:lnTo>
                  <a:lnTo>
                    <a:pt x="24" y="4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2406552" y="3021554"/>
              <a:ext cx="331817" cy="602432"/>
            </a:xfrm>
            <a:custGeom>
              <a:avLst/>
              <a:gdLst>
                <a:gd name="T0" fmla="*/ 2096756 w 280"/>
                <a:gd name="T1" fmla="*/ 7978997 h 439"/>
                <a:gd name="T2" fmla="*/ 3354950 w 280"/>
                <a:gd name="T3" fmla="*/ 8976097 h 439"/>
                <a:gd name="T4" fmla="*/ 3774580 w 280"/>
                <a:gd name="T5" fmla="*/ 11968859 h 439"/>
                <a:gd name="T6" fmla="*/ 4613142 w 280"/>
                <a:gd name="T7" fmla="*/ 11968859 h 439"/>
                <a:gd name="T8" fmla="*/ 4613142 w 280"/>
                <a:gd name="T9" fmla="*/ 14960887 h 439"/>
                <a:gd name="T10" fmla="*/ 4193864 w 280"/>
                <a:gd name="T11" fmla="*/ 17952918 h 439"/>
                <a:gd name="T12" fmla="*/ 5452051 w 280"/>
                <a:gd name="T13" fmla="*/ 22939873 h 439"/>
                <a:gd name="T14" fmla="*/ 5032775 w 280"/>
                <a:gd name="T15" fmla="*/ 27926842 h 439"/>
                <a:gd name="T16" fmla="*/ 5452051 w 280"/>
                <a:gd name="T17" fmla="*/ 30918893 h 439"/>
                <a:gd name="T18" fmla="*/ 5452051 w 280"/>
                <a:gd name="T19" fmla="*/ 33910911 h 439"/>
                <a:gd name="T20" fmla="*/ 5452051 w 280"/>
                <a:gd name="T21" fmla="*/ 33910911 h 439"/>
                <a:gd name="T22" fmla="*/ 4613142 w 280"/>
                <a:gd name="T23" fmla="*/ 37900049 h 439"/>
                <a:gd name="T24" fmla="*/ 4193864 w 280"/>
                <a:gd name="T25" fmla="*/ 45879008 h 439"/>
                <a:gd name="T26" fmla="*/ 3354950 w 280"/>
                <a:gd name="T27" fmla="*/ 42886990 h 439"/>
                <a:gd name="T28" fmla="*/ 3354950 w 280"/>
                <a:gd name="T29" fmla="*/ 39894973 h 439"/>
                <a:gd name="T30" fmla="*/ 3354950 w 280"/>
                <a:gd name="T31" fmla="*/ 37900049 h 439"/>
                <a:gd name="T32" fmla="*/ 2935668 w 280"/>
                <a:gd name="T33" fmla="*/ 37900049 h 439"/>
                <a:gd name="T34" fmla="*/ 1677475 w 280"/>
                <a:gd name="T35" fmla="*/ 39894973 h 439"/>
                <a:gd name="T36" fmla="*/ 838913 w 280"/>
                <a:gd name="T37" fmla="*/ 42886990 h 439"/>
                <a:gd name="T38" fmla="*/ 419281 w 280"/>
                <a:gd name="T39" fmla="*/ 42886990 h 439"/>
                <a:gd name="T40" fmla="*/ 0 w 280"/>
                <a:gd name="T41" fmla="*/ 40892804 h 439"/>
                <a:gd name="T42" fmla="*/ 838913 w 280"/>
                <a:gd name="T43" fmla="*/ 37900049 h 439"/>
                <a:gd name="T44" fmla="*/ 1258194 w 280"/>
                <a:gd name="T45" fmla="*/ 34908004 h 439"/>
                <a:gd name="T46" fmla="*/ 1258194 w 280"/>
                <a:gd name="T47" fmla="*/ 29921062 h 439"/>
                <a:gd name="T48" fmla="*/ 1677475 w 280"/>
                <a:gd name="T49" fmla="*/ 29921062 h 439"/>
                <a:gd name="T50" fmla="*/ 1677475 w 280"/>
                <a:gd name="T51" fmla="*/ 27926842 h 439"/>
                <a:gd name="T52" fmla="*/ 419281 w 280"/>
                <a:gd name="T53" fmla="*/ 23936993 h 439"/>
                <a:gd name="T54" fmla="*/ 0 w 280"/>
                <a:gd name="T55" fmla="*/ 19947842 h 439"/>
                <a:gd name="T56" fmla="*/ 419281 w 280"/>
                <a:gd name="T57" fmla="*/ 13963059 h 439"/>
                <a:gd name="T58" fmla="*/ 419281 w 280"/>
                <a:gd name="T59" fmla="*/ 8976097 h 439"/>
                <a:gd name="T60" fmla="*/ 419281 w 280"/>
                <a:gd name="T61" fmla="*/ 8976097 h 439"/>
                <a:gd name="T62" fmla="*/ 838913 w 280"/>
                <a:gd name="T63" fmla="*/ 8976097 h 439"/>
                <a:gd name="T64" fmla="*/ 419281 w 280"/>
                <a:gd name="T65" fmla="*/ 8976097 h 439"/>
                <a:gd name="T66" fmla="*/ 838913 w 280"/>
                <a:gd name="T67" fmla="*/ 7978997 h 439"/>
                <a:gd name="T68" fmla="*/ 419281 w 280"/>
                <a:gd name="T69" fmla="*/ 997105 h 439"/>
                <a:gd name="T70" fmla="*/ 838913 w 280"/>
                <a:gd name="T71" fmla="*/ 0 h 439"/>
                <a:gd name="T72" fmla="*/ 2516388 w 280"/>
                <a:gd name="T73" fmla="*/ 1994930 h 439"/>
                <a:gd name="T74" fmla="*/ 2935668 w 280"/>
                <a:gd name="T75" fmla="*/ 6981892 h 439"/>
                <a:gd name="T76" fmla="*/ 2096756 w 280"/>
                <a:gd name="T77" fmla="*/ 7978997 h 43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0"/>
                <a:gd name="T118" fmla="*/ 0 h 439"/>
                <a:gd name="T119" fmla="*/ 280 w 280"/>
                <a:gd name="T120" fmla="*/ 439 h 43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0" h="439">
                  <a:moveTo>
                    <a:pt x="96" y="79"/>
                  </a:moveTo>
                  <a:lnTo>
                    <a:pt x="176" y="87"/>
                  </a:lnTo>
                  <a:lnTo>
                    <a:pt x="192" y="111"/>
                  </a:lnTo>
                  <a:lnTo>
                    <a:pt x="232" y="119"/>
                  </a:lnTo>
                  <a:lnTo>
                    <a:pt x="240" y="143"/>
                  </a:lnTo>
                  <a:lnTo>
                    <a:pt x="216" y="175"/>
                  </a:lnTo>
                  <a:lnTo>
                    <a:pt x="272" y="223"/>
                  </a:lnTo>
                  <a:lnTo>
                    <a:pt x="248" y="271"/>
                  </a:lnTo>
                  <a:lnTo>
                    <a:pt x="280" y="295"/>
                  </a:lnTo>
                  <a:lnTo>
                    <a:pt x="280" y="319"/>
                  </a:lnTo>
                  <a:lnTo>
                    <a:pt x="272" y="327"/>
                  </a:lnTo>
                  <a:lnTo>
                    <a:pt x="232" y="367"/>
                  </a:lnTo>
                  <a:lnTo>
                    <a:pt x="208" y="439"/>
                  </a:lnTo>
                  <a:lnTo>
                    <a:pt x="184" y="415"/>
                  </a:lnTo>
                  <a:lnTo>
                    <a:pt x="176" y="391"/>
                  </a:lnTo>
                  <a:lnTo>
                    <a:pt x="152" y="367"/>
                  </a:lnTo>
                  <a:lnTo>
                    <a:pt x="136" y="367"/>
                  </a:lnTo>
                  <a:lnTo>
                    <a:pt x="88" y="391"/>
                  </a:lnTo>
                  <a:lnTo>
                    <a:pt x="48" y="415"/>
                  </a:lnTo>
                  <a:lnTo>
                    <a:pt x="32" y="407"/>
                  </a:lnTo>
                  <a:lnTo>
                    <a:pt x="0" y="399"/>
                  </a:lnTo>
                  <a:lnTo>
                    <a:pt x="40" y="359"/>
                  </a:lnTo>
                  <a:lnTo>
                    <a:pt x="64" y="343"/>
                  </a:lnTo>
                  <a:lnTo>
                    <a:pt x="64" y="287"/>
                  </a:lnTo>
                  <a:lnTo>
                    <a:pt x="80" y="287"/>
                  </a:lnTo>
                  <a:lnTo>
                    <a:pt x="72" y="271"/>
                  </a:lnTo>
                  <a:lnTo>
                    <a:pt x="24" y="231"/>
                  </a:lnTo>
                  <a:lnTo>
                    <a:pt x="0" y="191"/>
                  </a:lnTo>
                  <a:lnTo>
                    <a:pt x="24" y="135"/>
                  </a:lnTo>
                  <a:lnTo>
                    <a:pt x="8" y="87"/>
                  </a:lnTo>
                  <a:lnTo>
                    <a:pt x="32" y="87"/>
                  </a:lnTo>
                  <a:lnTo>
                    <a:pt x="40" y="87"/>
                  </a:lnTo>
                  <a:lnTo>
                    <a:pt x="32" y="87"/>
                  </a:lnTo>
                  <a:lnTo>
                    <a:pt x="40" y="79"/>
                  </a:lnTo>
                  <a:lnTo>
                    <a:pt x="24" y="16"/>
                  </a:lnTo>
                  <a:lnTo>
                    <a:pt x="48" y="0"/>
                  </a:lnTo>
                  <a:lnTo>
                    <a:pt x="128" y="24"/>
                  </a:lnTo>
                  <a:lnTo>
                    <a:pt x="136" y="63"/>
                  </a:lnTo>
                  <a:lnTo>
                    <a:pt x="96" y="79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3325059" y="1908259"/>
              <a:ext cx="562646" cy="1113294"/>
            </a:xfrm>
            <a:custGeom>
              <a:avLst/>
              <a:gdLst>
                <a:gd name="T0" fmla="*/ 3979599 w 479"/>
                <a:gd name="T1" fmla="*/ 2936554 h 814"/>
                <a:gd name="T2" fmla="*/ 4775520 w 479"/>
                <a:gd name="T3" fmla="*/ 979089 h 814"/>
                <a:gd name="T4" fmla="*/ 3979599 w 479"/>
                <a:gd name="T5" fmla="*/ 6852911 h 814"/>
                <a:gd name="T6" fmla="*/ 4775520 w 479"/>
                <a:gd name="T7" fmla="*/ 11747641 h 814"/>
                <a:gd name="T8" fmla="*/ 5173315 w 479"/>
                <a:gd name="T9" fmla="*/ 15663287 h 814"/>
                <a:gd name="T10" fmla="*/ 5571444 w 479"/>
                <a:gd name="T11" fmla="*/ 19578943 h 814"/>
                <a:gd name="T12" fmla="*/ 5571444 w 479"/>
                <a:gd name="T13" fmla="*/ 25452735 h 814"/>
                <a:gd name="T14" fmla="*/ 5969233 w 479"/>
                <a:gd name="T15" fmla="*/ 25452735 h 814"/>
                <a:gd name="T16" fmla="*/ 6765159 w 479"/>
                <a:gd name="T17" fmla="*/ 30348215 h 814"/>
                <a:gd name="T18" fmla="*/ 7561077 w 479"/>
                <a:gd name="T19" fmla="*/ 32305668 h 814"/>
                <a:gd name="T20" fmla="*/ 8356996 w 479"/>
                <a:gd name="T21" fmla="*/ 30348215 h 814"/>
                <a:gd name="T22" fmla="*/ 8755122 w 479"/>
                <a:gd name="T23" fmla="*/ 41116730 h 814"/>
                <a:gd name="T24" fmla="*/ 6765159 w 479"/>
                <a:gd name="T25" fmla="*/ 46990562 h 814"/>
                <a:gd name="T26" fmla="*/ 6367361 w 479"/>
                <a:gd name="T27" fmla="*/ 51885272 h 814"/>
                <a:gd name="T28" fmla="*/ 5173315 w 479"/>
                <a:gd name="T29" fmla="*/ 54821848 h 814"/>
                <a:gd name="T30" fmla="*/ 4377394 w 479"/>
                <a:gd name="T31" fmla="*/ 56779983 h 814"/>
                <a:gd name="T32" fmla="*/ 5173315 w 479"/>
                <a:gd name="T33" fmla="*/ 56779983 h 814"/>
                <a:gd name="T34" fmla="*/ 5571444 w 479"/>
                <a:gd name="T35" fmla="*/ 68527661 h 814"/>
                <a:gd name="T36" fmla="*/ 4377394 w 479"/>
                <a:gd name="T37" fmla="*/ 71464264 h 814"/>
                <a:gd name="T38" fmla="*/ 3979599 w 479"/>
                <a:gd name="T39" fmla="*/ 76358947 h 814"/>
                <a:gd name="T40" fmla="*/ 3183681 w 479"/>
                <a:gd name="T41" fmla="*/ 77338014 h 814"/>
                <a:gd name="T42" fmla="*/ 3581476 w 479"/>
                <a:gd name="T43" fmla="*/ 80275325 h 814"/>
                <a:gd name="T44" fmla="*/ 2785555 w 479"/>
                <a:gd name="T45" fmla="*/ 81253684 h 814"/>
                <a:gd name="T46" fmla="*/ 2387762 w 479"/>
                <a:gd name="T47" fmla="*/ 71464264 h 814"/>
                <a:gd name="T48" fmla="*/ 1989634 w 479"/>
                <a:gd name="T49" fmla="*/ 59716545 h 814"/>
                <a:gd name="T50" fmla="*/ 1591840 w 479"/>
                <a:gd name="T51" fmla="*/ 49927138 h 814"/>
                <a:gd name="T52" fmla="*/ 1591840 w 479"/>
                <a:gd name="T53" fmla="*/ 47968921 h 814"/>
                <a:gd name="T54" fmla="*/ 1591840 w 479"/>
                <a:gd name="T55" fmla="*/ 46990562 h 814"/>
                <a:gd name="T56" fmla="*/ 1591840 w 479"/>
                <a:gd name="T57" fmla="*/ 45032400 h 814"/>
                <a:gd name="T58" fmla="*/ 3183681 w 479"/>
                <a:gd name="T59" fmla="*/ 43074184 h 814"/>
                <a:gd name="T60" fmla="*/ 1989634 w 479"/>
                <a:gd name="T61" fmla="*/ 41116730 h 814"/>
                <a:gd name="T62" fmla="*/ 795921 w 479"/>
                <a:gd name="T63" fmla="*/ 32305668 h 814"/>
                <a:gd name="T64" fmla="*/ 0 w 479"/>
                <a:gd name="T65" fmla="*/ 24474362 h 814"/>
                <a:gd name="T66" fmla="*/ 1591840 w 479"/>
                <a:gd name="T67" fmla="*/ 19578943 h 814"/>
                <a:gd name="T68" fmla="*/ 1989634 w 479"/>
                <a:gd name="T69" fmla="*/ 11747641 h 814"/>
                <a:gd name="T70" fmla="*/ 1591840 w 479"/>
                <a:gd name="T71" fmla="*/ 11747641 h 814"/>
                <a:gd name="T72" fmla="*/ 1591840 w 479"/>
                <a:gd name="T73" fmla="*/ 7831998 h 814"/>
                <a:gd name="T74" fmla="*/ 3183681 w 479"/>
                <a:gd name="T75" fmla="*/ 979089 h 8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79"/>
                <a:gd name="T115" fmla="*/ 0 h 814"/>
                <a:gd name="T116" fmla="*/ 479 w 479"/>
                <a:gd name="T117" fmla="*/ 814 h 8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79" h="814">
                  <a:moveTo>
                    <a:pt x="176" y="8"/>
                  </a:moveTo>
                  <a:lnTo>
                    <a:pt x="208" y="31"/>
                  </a:lnTo>
                  <a:lnTo>
                    <a:pt x="240" y="0"/>
                  </a:lnTo>
                  <a:lnTo>
                    <a:pt x="256" y="16"/>
                  </a:lnTo>
                  <a:lnTo>
                    <a:pt x="216" y="55"/>
                  </a:lnTo>
                  <a:lnTo>
                    <a:pt x="216" y="63"/>
                  </a:lnTo>
                  <a:lnTo>
                    <a:pt x="240" y="63"/>
                  </a:lnTo>
                  <a:lnTo>
                    <a:pt x="264" y="127"/>
                  </a:lnTo>
                  <a:lnTo>
                    <a:pt x="248" y="159"/>
                  </a:lnTo>
                  <a:lnTo>
                    <a:pt x="280" y="159"/>
                  </a:lnTo>
                  <a:lnTo>
                    <a:pt x="264" y="191"/>
                  </a:lnTo>
                  <a:lnTo>
                    <a:pt x="304" y="199"/>
                  </a:lnTo>
                  <a:lnTo>
                    <a:pt x="312" y="239"/>
                  </a:lnTo>
                  <a:lnTo>
                    <a:pt x="304" y="255"/>
                  </a:lnTo>
                  <a:lnTo>
                    <a:pt x="312" y="263"/>
                  </a:lnTo>
                  <a:lnTo>
                    <a:pt x="320" y="255"/>
                  </a:lnTo>
                  <a:lnTo>
                    <a:pt x="351" y="271"/>
                  </a:lnTo>
                  <a:lnTo>
                    <a:pt x="359" y="303"/>
                  </a:lnTo>
                  <a:lnTo>
                    <a:pt x="367" y="287"/>
                  </a:lnTo>
                  <a:lnTo>
                    <a:pt x="399" y="319"/>
                  </a:lnTo>
                  <a:lnTo>
                    <a:pt x="407" y="311"/>
                  </a:lnTo>
                  <a:lnTo>
                    <a:pt x="455" y="311"/>
                  </a:lnTo>
                  <a:lnTo>
                    <a:pt x="455" y="399"/>
                  </a:lnTo>
                  <a:lnTo>
                    <a:pt x="479" y="407"/>
                  </a:lnTo>
                  <a:lnTo>
                    <a:pt x="383" y="470"/>
                  </a:lnTo>
                  <a:lnTo>
                    <a:pt x="367" y="470"/>
                  </a:lnTo>
                  <a:lnTo>
                    <a:pt x="343" y="478"/>
                  </a:lnTo>
                  <a:lnTo>
                    <a:pt x="351" y="518"/>
                  </a:lnTo>
                  <a:lnTo>
                    <a:pt x="328" y="518"/>
                  </a:lnTo>
                  <a:lnTo>
                    <a:pt x="288" y="550"/>
                  </a:lnTo>
                  <a:lnTo>
                    <a:pt x="248" y="550"/>
                  </a:lnTo>
                  <a:lnTo>
                    <a:pt x="248" y="574"/>
                  </a:lnTo>
                  <a:lnTo>
                    <a:pt x="264" y="566"/>
                  </a:lnTo>
                  <a:lnTo>
                    <a:pt x="280" y="574"/>
                  </a:lnTo>
                  <a:lnTo>
                    <a:pt x="264" y="630"/>
                  </a:lnTo>
                  <a:lnTo>
                    <a:pt x="304" y="686"/>
                  </a:lnTo>
                  <a:lnTo>
                    <a:pt x="288" y="710"/>
                  </a:lnTo>
                  <a:lnTo>
                    <a:pt x="232" y="718"/>
                  </a:lnTo>
                  <a:lnTo>
                    <a:pt x="216" y="758"/>
                  </a:lnTo>
                  <a:lnTo>
                    <a:pt x="216" y="766"/>
                  </a:lnTo>
                  <a:lnTo>
                    <a:pt x="216" y="782"/>
                  </a:lnTo>
                  <a:lnTo>
                    <a:pt x="184" y="782"/>
                  </a:lnTo>
                  <a:lnTo>
                    <a:pt x="192" y="798"/>
                  </a:lnTo>
                  <a:lnTo>
                    <a:pt x="192" y="806"/>
                  </a:lnTo>
                  <a:lnTo>
                    <a:pt x="152" y="806"/>
                  </a:lnTo>
                  <a:lnTo>
                    <a:pt x="152" y="814"/>
                  </a:lnTo>
                  <a:lnTo>
                    <a:pt x="120" y="798"/>
                  </a:lnTo>
                  <a:lnTo>
                    <a:pt x="128" y="718"/>
                  </a:lnTo>
                  <a:lnTo>
                    <a:pt x="96" y="662"/>
                  </a:lnTo>
                  <a:lnTo>
                    <a:pt x="96" y="606"/>
                  </a:lnTo>
                  <a:lnTo>
                    <a:pt x="72" y="558"/>
                  </a:lnTo>
                  <a:lnTo>
                    <a:pt x="80" y="502"/>
                  </a:lnTo>
                  <a:lnTo>
                    <a:pt x="80" y="510"/>
                  </a:lnTo>
                  <a:lnTo>
                    <a:pt x="80" y="486"/>
                  </a:lnTo>
                  <a:lnTo>
                    <a:pt x="72" y="494"/>
                  </a:lnTo>
                  <a:lnTo>
                    <a:pt x="72" y="470"/>
                  </a:lnTo>
                  <a:lnTo>
                    <a:pt x="80" y="470"/>
                  </a:lnTo>
                  <a:lnTo>
                    <a:pt x="80" y="454"/>
                  </a:lnTo>
                  <a:lnTo>
                    <a:pt x="168" y="446"/>
                  </a:lnTo>
                  <a:lnTo>
                    <a:pt x="176" y="431"/>
                  </a:lnTo>
                  <a:lnTo>
                    <a:pt x="136" y="431"/>
                  </a:lnTo>
                  <a:lnTo>
                    <a:pt x="104" y="407"/>
                  </a:lnTo>
                  <a:lnTo>
                    <a:pt x="80" y="367"/>
                  </a:lnTo>
                  <a:lnTo>
                    <a:pt x="48" y="327"/>
                  </a:lnTo>
                  <a:lnTo>
                    <a:pt x="56" y="295"/>
                  </a:lnTo>
                  <a:lnTo>
                    <a:pt x="0" y="247"/>
                  </a:lnTo>
                  <a:lnTo>
                    <a:pt x="72" y="191"/>
                  </a:lnTo>
                  <a:lnTo>
                    <a:pt x="88" y="199"/>
                  </a:lnTo>
                  <a:lnTo>
                    <a:pt x="104" y="191"/>
                  </a:lnTo>
                  <a:lnTo>
                    <a:pt x="104" y="127"/>
                  </a:lnTo>
                  <a:lnTo>
                    <a:pt x="80" y="127"/>
                  </a:lnTo>
                  <a:lnTo>
                    <a:pt x="72" y="127"/>
                  </a:lnTo>
                  <a:lnTo>
                    <a:pt x="64" y="111"/>
                  </a:lnTo>
                  <a:lnTo>
                    <a:pt x="88" y="79"/>
                  </a:lnTo>
                  <a:lnTo>
                    <a:pt x="136" y="71"/>
                  </a:lnTo>
                  <a:lnTo>
                    <a:pt x="176" y="8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895721" y="4079772"/>
              <a:ext cx="992245" cy="721312"/>
            </a:xfrm>
            <a:custGeom>
              <a:avLst/>
              <a:gdLst>
                <a:gd name="T0" fmla="*/ 1567997 w 847"/>
                <a:gd name="T1" fmla="*/ 32818887 h 526"/>
                <a:gd name="T2" fmla="*/ 783998 w 847"/>
                <a:gd name="T3" fmla="*/ 25857246 h 526"/>
                <a:gd name="T4" fmla="*/ 392165 w 847"/>
                <a:gd name="T5" fmla="*/ 17901270 h 526"/>
                <a:gd name="T6" fmla="*/ 392165 w 847"/>
                <a:gd name="T7" fmla="*/ 13923292 h 526"/>
                <a:gd name="T8" fmla="*/ 392165 w 847"/>
                <a:gd name="T9" fmla="*/ 12928978 h 526"/>
                <a:gd name="T10" fmla="*/ 2351994 w 847"/>
                <a:gd name="T11" fmla="*/ 12928978 h 526"/>
                <a:gd name="T12" fmla="*/ 2351994 w 847"/>
                <a:gd name="T13" fmla="*/ 11933940 h 526"/>
                <a:gd name="T14" fmla="*/ 3135993 w 847"/>
                <a:gd name="T15" fmla="*/ 6961650 h 526"/>
                <a:gd name="T16" fmla="*/ 3135993 w 847"/>
                <a:gd name="T17" fmla="*/ 10939626 h 526"/>
                <a:gd name="T18" fmla="*/ 3528154 w 847"/>
                <a:gd name="T19" fmla="*/ 11933940 h 526"/>
                <a:gd name="T20" fmla="*/ 4312154 w 847"/>
                <a:gd name="T21" fmla="*/ 8950280 h 526"/>
                <a:gd name="T22" fmla="*/ 5096149 w 847"/>
                <a:gd name="T23" fmla="*/ 8950280 h 526"/>
                <a:gd name="T24" fmla="*/ 6272314 w 847"/>
                <a:gd name="T25" fmla="*/ 0 h 526"/>
                <a:gd name="T26" fmla="*/ 7840309 w 847"/>
                <a:gd name="T27" fmla="*/ 8950280 h 526"/>
                <a:gd name="T28" fmla="*/ 9016142 w 847"/>
                <a:gd name="T29" fmla="*/ 9945311 h 526"/>
                <a:gd name="T30" fmla="*/ 8624309 w 847"/>
                <a:gd name="T31" fmla="*/ 15911918 h 526"/>
                <a:gd name="T32" fmla="*/ 9800131 w 847"/>
                <a:gd name="T33" fmla="*/ 17901270 h 526"/>
                <a:gd name="T34" fmla="*/ 11368137 w 847"/>
                <a:gd name="T35" fmla="*/ 15911918 h 526"/>
                <a:gd name="T36" fmla="*/ 10976298 w 847"/>
                <a:gd name="T37" fmla="*/ 17901270 h 526"/>
                <a:gd name="T38" fmla="*/ 11368137 w 847"/>
                <a:gd name="T39" fmla="*/ 22873552 h 526"/>
                <a:gd name="T40" fmla="*/ 12152471 w 847"/>
                <a:gd name="T41" fmla="*/ 24862932 h 526"/>
                <a:gd name="T42" fmla="*/ 12936450 w 847"/>
                <a:gd name="T43" fmla="*/ 24862932 h 526"/>
                <a:gd name="T44" fmla="*/ 14504451 w 847"/>
                <a:gd name="T45" fmla="*/ 34808253 h 526"/>
                <a:gd name="T46" fmla="*/ 14896284 w 847"/>
                <a:gd name="T47" fmla="*/ 40774849 h 526"/>
                <a:gd name="T48" fmla="*/ 12936450 w 847"/>
                <a:gd name="T49" fmla="*/ 41769163 h 526"/>
                <a:gd name="T50" fmla="*/ 12936450 w 847"/>
                <a:gd name="T51" fmla="*/ 38786220 h 526"/>
                <a:gd name="T52" fmla="*/ 12544289 w 847"/>
                <a:gd name="T53" fmla="*/ 38786220 h 526"/>
                <a:gd name="T54" fmla="*/ 12152471 w 847"/>
                <a:gd name="T55" fmla="*/ 39780535 h 526"/>
                <a:gd name="T56" fmla="*/ 11760304 w 847"/>
                <a:gd name="T57" fmla="*/ 41769163 h 526"/>
                <a:gd name="T58" fmla="*/ 12544289 w 847"/>
                <a:gd name="T59" fmla="*/ 41769163 h 526"/>
                <a:gd name="T60" fmla="*/ 10976298 w 847"/>
                <a:gd name="T61" fmla="*/ 47736524 h 526"/>
                <a:gd name="T62" fmla="*/ 7448142 w 847"/>
                <a:gd name="T63" fmla="*/ 53703830 h 526"/>
                <a:gd name="T64" fmla="*/ 4703988 w 847"/>
                <a:gd name="T65" fmla="*/ 49725863 h 526"/>
                <a:gd name="T66" fmla="*/ 783998 w 847"/>
                <a:gd name="T67" fmla="*/ 43758502 h 526"/>
                <a:gd name="T68" fmla="*/ 1567997 w 847"/>
                <a:gd name="T69" fmla="*/ 33813201 h 5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47"/>
                <a:gd name="T106" fmla="*/ 0 h 526"/>
                <a:gd name="T107" fmla="*/ 847 w 847"/>
                <a:gd name="T108" fmla="*/ 526 h 5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47" h="526">
                  <a:moveTo>
                    <a:pt x="88" y="335"/>
                  </a:moveTo>
                  <a:lnTo>
                    <a:pt x="88" y="319"/>
                  </a:lnTo>
                  <a:lnTo>
                    <a:pt x="88" y="295"/>
                  </a:lnTo>
                  <a:lnTo>
                    <a:pt x="48" y="255"/>
                  </a:lnTo>
                  <a:lnTo>
                    <a:pt x="32" y="255"/>
                  </a:lnTo>
                  <a:lnTo>
                    <a:pt x="24" y="183"/>
                  </a:lnTo>
                  <a:lnTo>
                    <a:pt x="24" y="159"/>
                  </a:lnTo>
                  <a:lnTo>
                    <a:pt x="16" y="143"/>
                  </a:lnTo>
                  <a:lnTo>
                    <a:pt x="32" y="135"/>
                  </a:lnTo>
                  <a:lnTo>
                    <a:pt x="32" y="127"/>
                  </a:lnTo>
                  <a:lnTo>
                    <a:pt x="96" y="111"/>
                  </a:lnTo>
                  <a:lnTo>
                    <a:pt x="120" y="127"/>
                  </a:lnTo>
                  <a:lnTo>
                    <a:pt x="128" y="111"/>
                  </a:lnTo>
                  <a:lnTo>
                    <a:pt x="120" y="111"/>
                  </a:lnTo>
                  <a:lnTo>
                    <a:pt x="120" y="72"/>
                  </a:lnTo>
                  <a:lnTo>
                    <a:pt x="160" y="64"/>
                  </a:lnTo>
                  <a:lnTo>
                    <a:pt x="160" y="88"/>
                  </a:lnTo>
                  <a:lnTo>
                    <a:pt x="168" y="103"/>
                  </a:lnTo>
                  <a:lnTo>
                    <a:pt x="176" y="119"/>
                  </a:lnTo>
                  <a:lnTo>
                    <a:pt x="192" y="119"/>
                  </a:lnTo>
                  <a:lnTo>
                    <a:pt x="192" y="111"/>
                  </a:lnTo>
                  <a:lnTo>
                    <a:pt x="232" y="88"/>
                  </a:lnTo>
                  <a:lnTo>
                    <a:pt x="256" y="88"/>
                  </a:lnTo>
                  <a:lnTo>
                    <a:pt x="288" y="88"/>
                  </a:lnTo>
                  <a:lnTo>
                    <a:pt x="328" y="32"/>
                  </a:lnTo>
                  <a:lnTo>
                    <a:pt x="328" y="0"/>
                  </a:lnTo>
                  <a:lnTo>
                    <a:pt x="376" y="16"/>
                  </a:lnTo>
                  <a:lnTo>
                    <a:pt x="424" y="88"/>
                  </a:lnTo>
                  <a:lnTo>
                    <a:pt x="480" y="88"/>
                  </a:lnTo>
                  <a:lnTo>
                    <a:pt x="487" y="96"/>
                  </a:lnTo>
                  <a:lnTo>
                    <a:pt x="487" y="119"/>
                  </a:lnTo>
                  <a:lnTo>
                    <a:pt x="472" y="151"/>
                  </a:lnTo>
                  <a:lnTo>
                    <a:pt x="495" y="199"/>
                  </a:lnTo>
                  <a:lnTo>
                    <a:pt x="535" y="183"/>
                  </a:lnTo>
                  <a:lnTo>
                    <a:pt x="591" y="159"/>
                  </a:lnTo>
                  <a:lnTo>
                    <a:pt x="615" y="159"/>
                  </a:lnTo>
                  <a:lnTo>
                    <a:pt x="607" y="175"/>
                  </a:lnTo>
                  <a:lnTo>
                    <a:pt x="599" y="175"/>
                  </a:lnTo>
                  <a:lnTo>
                    <a:pt x="591" y="183"/>
                  </a:lnTo>
                  <a:lnTo>
                    <a:pt x="631" y="223"/>
                  </a:lnTo>
                  <a:lnTo>
                    <a:pt x="663" y="223"/>
                  </a:lnTo>
                  <a:lnTo>
                    <a:pt x="655" y="247"/>
                  </a:lnTo>
                  <a:lnTo>
                    <a:pt x="711" y="255"/>
                  </a:lnTo>
                  <a:lnTo>
                    <a:pt x="711" y="247"/>
                  </a:lnTo>
                  <a:lnTo>
                    <a:pt x="847" y="247"/>
                  </a:lnTo>
                  <a:lnTo>
                    <a:pt x="807" y="343"/>
                  </a:lnTo>
                  <a:lnTo>
                    <a:pt x="807" y="383"/>
                  </a:lnTo>
                  <a:lnTo>
                    <a:pt x="831" y="399"/>
                  </a:lnTo>
                  <a:lnTo>
                    <a:pt x="831" y="423"/>
                  </a:lnTo>
                  <a:lnTo>
                    <a:pt x="703" y="415"/>
                  </a:lnTo>
                  <a:lnTo>
                    <a:pt x="719" y="399"/>
                  </a:lnTo>
                  <a:lnTo>
                    <a:pt x="711" y="383"/>
                  </a:lnTo>
                  <a:lnTo>
                    <a:pt x="695" y="391"/>
                  </a:lnTo>
                  <a:lnTo>
                    <a:pt x="687" y="383"/>
                  </a:lnTo>
                  <a:lnTo>
                    <a:pt x="671" y="383"/>
                  </a:lnTo>
                  <a:lnTo>
                    <a:pt x="663" y="391"/>
                  </a:lnTo>
                  <a:lnTo>
                    <a:pt x="639" y="391"/>
                  </a:lnTo>
                  <a:lnTo>
                    <a:pt x="647" y="407"/>
                  </a:lnTo>
                  <a:lnTo>
                    <a:pt x="687" y="407"/>
                  </a:lnTo>
                  <a:lnTo>
                    <a:pt x="687" y="415"/>
                  </a:lnTo>
                  <a:lnTo>
                    <a:pt x="599" y="431"/>
                  </a:lnTo>
                  <a:lnTo>
                    <a:pt x="583" y="463"/>
                  </a:lnTo>
                  <a:lnTo>
                    <a:pt x="543" y="463"/>
                  </a:lnTo>
                  <a:lnTo>
                    <a:pt x="408" y="526"/>
                  </a:lnTo>
                  <a:lnTo>
                    <a:pt x="368" y="526"/>
                  </a:lnTo>
                  <a:lnTo>
                    <a:pt x="256" y="487"/>
                  </a:lnTo>
                  <a:lnTo>
                    <a:pt x="192" y="479"/>
                  </a:lnTo>
                  <a:lnTo>
                    <a:pt x="48" y="431"/>
                  </a:lnTo>
                  <a:lnTo>
                    <a:pt x="0" y="415"/>
                  </a:lnTo>
                  <a:lnTo>
                    <a:pt x="88" y="335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772291" y="3556513"/>
              <a:ext cx="500130" cy="710066"/>
            </a:xfrm>
            <a:custGeom>
              <a:avLst/>
              <a:gdLst>
                <a:gd name="T0" fmla="*/ 22428090 w 424"/>
                <a:gd name="T1" fmla="*/ 51496000 h 518"/>
                <a:gd name="T2" fmla="*/ 28137176 w 424"/>
                <a:gd name="T3" fmla="*/ 10893336 h 518"/>
                <a:gd name="T4" fmla="*/ 29360593 w 424"/>
                <a:gd name="T5" fmla="*/ 2970714 h 518"/>
                <a:gd name="T6" fmla="*/ 33030771 w 424"/>
                <a:gd name="T7" fmla="*/ 7922619 h 518"/>
                <a:gd name="T8" fmla="*/ 33030771 w 424"/>
                <a:gd name="T9" fmla="*/ 17825725 h 518"/>
                <a:gd name="T10" fmla="*/ 33030771 w 424"/>
                <a:gd name="T11" fmla="*/ 51496000 h 518"/>
                <a:gd name="T12" fmla="*/ 43633117 w 424"/>
                <a:gd name="T13" fmla="*/ 51496000 h 518"/>
                <a:gd name="T14" fmla="*/ 46079926 w 424"/>
                <a:gd name="T15" fmla="*/ 77244307 h 518"/>
                <a:gd name="T16" fmla="*/ 43633117 w 424"/>
                <a:gd name="T17" fmla="*/ 95070053 h 518"/>
                <a:gd name="T18" fmla="*/ 43633117 w 424"/>
                <a:gd name="T19" fmla="*/ 113885987 h 518"/>
                <a:gd name="T20" fmla="*/ 55458867 w 424"/>
                <a:gd name="T21" fmla="*/ 121808562 h 518"/>
                <a:gd name="T22" fmla="*/ 48118757 w 424"/>
                <a:gd name="T23" fmla="*/ 136662922 h 518"/>
                <a:gd name="T24" fmla="*/ 48118757 w 424"/>
                <a:gd name="T25" fmla="*/ 150527749 h 518"/>
                <a:gd name="T26" fmla="*/ 49342174 w 424"/>
                <a:gd name="T27" fmla="*/ 165381891 h 518"/>
                <a:gd name="T28" fmla="*/ 44856510 w 424"/>
                <a:gd name="T29" fmla="*/ 173304603 h 518"/>
                <a:gd name="T30" fmla="*/ 59944602 w 424"/>
                <a:gd name="T31" fmla="*/ 185188178 h 518"/>
                <a:gd name="T32" fmla="*/ 57905653 w 424"/>
                <a:gd name="T33" fmla="*/ 213907475 h 518"/>
                <a:gd name="T34" fmla="*/ 49342174 w 424"/>
                <a:gd name="T35" fmla="*/ 213907475 h 518"/>
                <a:gd name="T36" fmla="*/ 43633117 w 424"/>
                <a:gd name="T37" fmla="*/ 228762272 h 518"/>
                <a:gd name="T38" fmla="*/ 40370822 w 424"/>
                <a:gd name="T39" fmla="*/ 220839670 h 518"/>
                <a:gd name="T40" fmla="*/ 39147429 w 424"/>
                <a:gd name="T41" fmla="*/ 203013979 h 518"/>
                <a:gd name="T42" fmla="*/ 33030771 w 424"/>
                <a:gd name="T43" fmla="*/ 224800644 h 518"/>
                <a:gd name="T44" fmla="*/ 33030771 w 424"/>
                <a:gd name="T45" fmla="*/ 231732893 h 518"/>
                <a:gd name="T46" fmla="*/ 19981610 w 424"/>
                <a:gd name="T47" fmla="*/ 231732893 h 518"/>
                <a:gd name="T48" fmla="*/ 17534825 w 424"/>
                <a:gd name="T49" fmla="*/ 239655495 h 518"/>
                <a:gd name="T50" fmla="*/ 11825741 w 424"/>
                <a:gd name="T51" fmla="*/ 231732893 h 518"/>
                <a:gd name="T52" fmla="*/ 9378944 w 424"/>
                <a:gd name="T53" fmla="*/ 224800644 h 518"/>
                <a:gd name="T54" fmla="*/ 6932482 w 424"/>
                <a:gd name="T55" fmla="*/ 217868230 h 518"/>
                <a:gd name="T56" fmla="*/ 0 w 424"/>
                <a:gd name="T57" fmla="*/ 213907475 h 518"/>
                <a:gd name="T58" fmla="*/ 1223401 w 424"/>
                <a:gd name="T59" fmla="*/ 203013979 h 518"/>
                <a:gd name="T60" fmla="*/ 9378944 w 424"/>
                <a:gd name="T61" fmla="*/ 192120592 h 518"/>
                <a:gd name="T62" fmla="*/ 10602343 w 424"/>
                <a:gd name="T63" fmla="*/ 173304603 h 518"/>
                <a:gd name="T64" fmla="*/ 11825741 w 424"/>
                <a:gd name="T65" fmla="*/ 154488614 h 518"/>
                <a:gd name="T66" fmla="*/ 10602343 w 424"/>
                <a:gd name="T67" fmla="*/ 106953738 h 518"/>
                <a:gd name="T68" fmla="*/ 15495935 w 424"/>
                <a:gd name="T69" fmla="*/ 109924304 h 518"/>
                <a:gd name="T70" fmla="*/ 17534825 w 424"/>
                <a:gd name="T71" fmla="*/ 132701949 h 518"/>
                <a:gd name="T72" fmla="*/ 22428090 w 424"/>
                <a:gd name="T73" fmla="*/ 139633598 h 518"/>
                <a:gd name="T74" fmla="*/ 29360593 w 424"/>
                <a:gd name="T75" fmla="*/ 136662922 h 518"/>
                <a:gd name="T76" fmla="*/ 39147429 w 424"/>
                <a:gd name="T77" fmla="*/ 121808562 h 518"/>
                <a:gd name="T78" fmla="*/ 36700620 w 424"/>
                <a:gd name="T79" fmla="*/ 117846933 h 518"/>
                <a:gd name="T80" fmla="*/ 30583962 w 424"/>
                <a:gd name="T81" fmla="*/ 106953738 h 518"/>
                <a:gd name="T82" fmla="*/ 27321667 w 424"/>
                <a:gd name="T83" fmla="*/ 92098558 h 518"/>
                <a:gd name="T84" fmla="*/ 21205027 w 424"/>
                <a:gd name="T85" fmla="*/ 95070053 h 518"/>
                <a:gd name="T86" fmla="*/ 19981610 w 424"/>
                <a:gd name="T87" fmla="*/ 84176666 h 518"/>
                <a:gd name="T88" fmla="*/ 23651483 w 424"/>
                <a:gd name="T89" fmla="*/ 58428372 h 51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4"/>
                <a:gd name="T136" fmla="*/ 0 h 518"/>
                <a:gd name="T137" fmla="*/ 424 w 424"/>
                <a:gd name="T138" fmla="*/ 518 h 51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4" h="518">
                  <a:moveTo>
                    <a:pt x="160" y="127"/>
                  </a:moveTo>
                  <a:lnTo>
                    <a:pt x="152" y="111"/>
                  </a:lnTo>
                  <a:lnTo>
                    <a:pt x="192" y="63"/>
                  </a:lnTo>
                  <a:lnTo>
                    <a:pt x="192" y="24"/>
                  </a:lnTo>
                  <a:lnTo>
                    <a:pt x="208" y="24"/>
                  </a:lnTo>
                  <a:lnTo>
                    <a:pt x="200" y="8"/>
                  </a:lnTo>
                  <a:lnTo>
                    <a:pt x="216" y="0"/>
                  </a:lnTo>
                  <a:lnTo>
                    <a:pt x="224" y="16"/>
                  </a:lnTo>
                  <a:lnTo>
                    <a:pt x="240" y="0"/>
                  </a:lnTo>
                  <a:lnTo>
                    <a:pt x="224" y="40"/>
                  </a:lnTo>
                  <a:lnTo>
                    <a:pt x="248" y="56"/>
                  </a:lnTo>
                  <a:lnTo>
                    <a:pt x="224" y="111"/>
                  </a:lnTo>
                  <a:lnTo>
                    <a:pt x="272" y="127"/>
                  </a:lnTo>
                  <a:lnTo>
                    <a:pt x="296" y="111"/>
                  </a:lnTo>
                  <a:lnTo>
                    <a:pt x="336" y="111"/>
                  </a:lnTo>
                  <a:lnTo>
                    <a:pt x="312" y="167"/>
                  </a:lnTo>
                  <a:lnTo>
                    <a:pt x="312" y="207"/>
                  </a:lnTo>
                  <a:lnTo>
                    <a:pt x="296" y="207"/>
                  </a:lnTo>
                  <a:lnTo>
                    <a:pt x="304" y="239"/>
                  </a:lnTo>
                  <a:lnTo>
                    <a:pt x="296" y="247"/>
                  </a:lnTo>
                  <a:lnTo>
                    <a:pt x="320" y="263"/>
                  </a:lnTo>
                  <a:lnTo>
                    <a:pt x="376" y="263"/>
                  </a:lnTo>
                  <a:lnTo>
                    <a:pt x="360" y="279"/>
                  </a:lnTo>
                  <a:lnTo>
                    <a:pt x="328" y="295"/>
                  </a:lnTo>
                  <a:lnTo>
                    <a:pt x="328" y="311"/>
                  </a:lnTo>
                  <a:lnTo>
                    <a:pt x="328" y="327"/>
                  </a:lnTo>
                  <a:lnTo>
                    <a:pt x="328" y="343"/>
                  </a:lnTo>
                  <a:lnTo>
                    <a:pt x="336" y="359"/>
                  </a:lnTo>
                  <a:lnTo>
                    <a:pt x="304" y="367"/>
                  </a:lnTo>
                  <a:lnTo>
                    <a:pt x="304" y="375"/>
                  </a:lnTo>
                  <a:lnTo>
                    <a:pt x="336" y="375"/>
                  </a:lnTo>
                  <a:lnTo>
                    <a:pt x="408" y="399"/>
                  </a:lnTo>
                  <a:lnTo>
                    <a:pt x="424" y="415"/>
                  </a:lnTo>
                  <a:lnTo>
                    <a:pt x="392" y="463"/>
                  </a:lnTo>
                  <a:lnTo>
                    <a:pt x="360" y="463"/>
                  </a:lnTo>
                  <a:lnTo>
                    <a:pt x="336" y="463"/>
                  </a:lnTo>
                  <a:lnTo>
                    <a:pt x="296" y="486"/>
                  </a:lnTo>
                  <a:lnTo>
                    <a:pt x="296" y="494"/>
                  </a:lnTo>
                  <a:lnTo>
                    <a:pt x="280" y="494"/>
                  </a:lnTo>
                  <a:lnTo>
                    <a:pt x="272" y="478"/>
                  </a:lnTo>
                  <a:lnTo>
                    <a:pt x="264" y="463"/>
                  </a:lnTo>
                  <a:lnTo>
                    <a:pt x="264" y="439"/>
                  </a:lnTo>
                  <a:lnTo>
                    <a:pt x="224" y="447"/>
                  </a:lnTo>
                  <a:lnTo>
                    <a:pt x="224" y="486"/>
                  </a:lnTo>
                  <a:lnTo>
                    <a:pt x="232" y="486"/>
                  </a:lnTo>
                  <a:lnTo>
                    <a:pt x="224" y="502"/>
                  </a:lnTo>
                  <a:lnTo>
                    <a:pt x="200" y="486"/>
                  </a:lnTo>
                  <a:lnTo>
                    <a:pt x="136" y="502"/>
                  </a:lnTo>
                  <a:lnTo>
                    <a:pt x="136" y="510"/>
                  </a:lnTo>
                  <a:lnTo>
                    <a:pt x="120" y="518"/>
                  </a:lnTo>
                  <a:lnTo>
                    <a:pt x="96" y="494"/>
                  </a:lnTo>
                  <a:lnTo>
                    <a:pt x="80" y="502"/>
                  </a:lnTo>
                  <a:lnTo>
                    <a:pt x="80" y="486"/>
                  </a:lnTo>
                  <a:lnTo>
                    <a:pt x="64" y="486"/>
                  </a:lnTo>
                  <a:lnTo>
                    <a:pt x="48" y="486"/>
                  </a:lnTo>
                  <a:lnTo>
                    <a:pt x="48" y="471"/>
                  </a:lnTo>
                  <a:lnTo>
                    <a:pt x="0" y="471"/>
                  </a:lnTo>
                  <a:lnTo>
                    <a:pt x="0" y="463"/>
                  </a:lnTo>
                  <a:lnTo>
                    <a:pt x="8" y="447"/>
                  </a:lnTo>
                  <a:lnTo>
                    <a:pt x="8" y="439"/>
                  </a:lnTo>
                  <a:lnTo>
                    <a:pt x="48" y="407"/>
                  </a:lnTo>
                  <a:lnTo>
                    <a:pt x="64" y="415"/>
                  </a:lnTo>
                  <a:lnTo>
                    <a:pt x="64" y="383"/>
                  </a:lnTo>
                  <a:lnTo>
                    <a:pt x="72" y="375"/>
                  </a:lnTo>
                  <a:lnTo>
                    <a:pt x="56" y="359"/>
                  </a:lnTo>
                  <a:lnTo>
                    <a:pt x="80" y="335"/>
                  </a:lnTo>
                  <a:lnTo>
                    <a:pt x="80" y="247"/>
                  </a:lnTo>
                  <a:lnTo>
                    <a:pt x="72" y="231"/>
                  </a:lnTo>
                  <a:lnTo>
                    <a:pt x="96" y="223"/>
                  </a:lnTo>
                  <a:lnTo>
                    <a:pt x="104" y="239"/>
                  </a:lnTo>
                  <a:lnTo>
                    <a:pt x="120" y="255"/>
                  </a:lnTo>
                  <a:lnTo>
                    <a:pt x="120" y="287"/>
                  </a:lnTo>
                  <a:lnTo>
                    <a:pt x="128" y="303"/>
                  </a:lnTo>
                  <a:lnTo>
                    <a:pt x="152" y="303"/>
                  </a:lnTo>
                  <a:lnTo>
                    <a:pt x="192" y="287"/>
                  </a:lnTo>
                  <a:lnTo>
                    <a:pt x="200" y="295"/>
                  </a:lnTo>
                  <a:lnTo>
                    <a:pt x="224" y="287"/>
                  </a:lnTo>
                  <a:lnTo>
                    <a:pt x="264" y="263"/>
                  </a:lnTo>
                  <a:lnTo>
                    <a:pt x="264" y="255"/>
                  </a:lnTo>
                  <a:lnTo>
                    <a:pt x="248" y="255"/>
                  </a:lnTo>
                  <a:lnTo>
                    <a:pt x="240" y="247"/>
                  </a:lnTo>
                  <a:lnTo>
                    <a:pt x="208" y="231"/>
                  </a:lnTo>
                  <a:lnTo>
                    <a:pt x="216" y="215"/>
                  </a:lnTo>
                  <a:lnTo>
                    <a:pt x="184" y="199"/>
                  </a:lnTo>
                  <a:lnTo>
                    <a:pt x="160" y="215"/>
                  </a:lnTo>
                  <a:lnTo>
                    <a:pt x="144" y="207"/>
                  </a:lnTo>
                  <a:lnTo>
                    <a:pt x="152" y="199"/>
                  </a:lnTo>
                  <a:lnTo>
                    <a:pt x="136" y="183"/>
                  </a:lnTo>
                  <a:lnTo>
                    <a:pt x="152" y="151"/>
                  </a:lnTo>
                  <a:lnTo>
                    <a:pt x="160" y="127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456504" y="3394259"/>
              <a:ext cx="327008" cy="382344"/>
            </a:xfrm>
            <a:custGeom>
              <a:avLst/>
              <a:gdLst>
                <a:gd name="T0" fmla="*/ 3926551 w 279"/>
                <a:gd name="T1" fmla="*/ 2974512 h 279"/>
                <a:gd name="T2" fmla="*/ 3926551 w 279"/>
                <a:gd name="T3" fmla="*/ 991744 h 279"/>
                <a:gd name="T4" fmla="*/ 4319368 w 279"/>
                <a:gd name="T5" fmla="*/ 0 h 279"/>
                <a:gd name="T6" fmla="*/ 4711858 w 279"/>
                <a:gd name="T7" fmla="*/ 4957275 h 279"/>
                <a:gd name="T8" fmla="*/ 5104679 w 279"/>
                <a:gd name="T9" fmla="*/ 4957275 h 279"/>
                <a:gd name="T10" fmla="*/ 5104679 w 279"/>
                <a:gd name="T11" fmla="*/ 4957275 h 279"/>
                <a:gd name="T12" fmla="*/ 5104679 w 279"/>
                <a:gd name="T13" fmla="*/ 7931791 h 279"/>
                <a:gd name="T14" fmla="*/ 4711858 w 279"/>
                <a:gd name="T15" fmla="*/ 7931791 h 279"/>
                <a:gd name="T16" fmla="*/ 4319368 w 279"/>
                <a:gd name="T17" fmla="*/ 8923529 h 279"/>
                <a:gd name="T18" fmla="*/ 3926551 w 279"/>
                <a:gd name="T19" fmla="*/ 11898046 h 279"/>
                <a:gd name="T20" fmla="*/ 3926551 w 279"/>
                <a:gd name="T21" fmla="*/ 10906295 h 279"/>
                <a:gd name="T22" fmla="*/ 3926551 w 279"/>
                <a:gd name="T23" fmla="*/ 11898046 h 279"/>
                <a:gd name="T24" fmla="*/ 3141240 w 279"/>
                <a:gd name="T25" fmla="*/ 12889778 h 279"/>
                <a:gd name="T26" fmla="*/ 3534064 w 279"/>
                <a:gd name="T27" fmla="*/ 14872547 h 279"/>
                <a:gd name="T28" fmla="*/ 3141240 w 279"/>
                <a:gd name="T29" fmla="*/ 16855313 h 279"/>
                <a:gd name="T30" fmla="*/ 2355931 w 279"/>
                <a:gd name="T31" fmla="*/ 17847058 h 279"/>
                <a:gd name="T32" fmla="*/ 2355931 w 279"/>
                <a:gd name="T33" fmla="*/ 23796093 h 279"/>
                <a:gd name="T34" fmla="*/ 2355931 w 279"/>
                <a:gd name="T35" fmla="*/ 23796093 h 279"/>
                <a:gd name="T36" fmla="*/ 1570620 w 279"/>
                <a:gd name="T37" fmla="*/ 28753376 h 279"/>
                <a:gd name="T38" fmla="*/ 1570620 w 279"/>
                <a:gd name="T39" fmla="*/ 26770590 h 279"/>
                <a:gd name="T40" fmla="*/ 1178131 w 279"/>
                <a:gd name="T41" fmla="*/ 23796093 h 279"/>
                <a:gd name="T42" fmla="*/ 785311 w 279"/>
                <a:gd name="T43" fmla="*/ 23796093 h 279"/>
                <a:gd name="T44" fmla="*/ 392821 w 279"/>
                <a:gd name="T45" fmla="*/ 21813313 h 279"/>
                <a:gd name="T46" fmla="*/ 392821 w 279"/>
                <a:gd name="T47" fmla="*/ 17847058 h 279"/>
                <a:gd name="T48" fmla="*/ 392821 w 279"/>
                <a:gd name="T49" fmla="*/ 15864305 h 279"/>
                <a:gd name="T50" fmla="*/ 0 w 279"/>
                <a:gd name="T51" fmla="*/ 14872547 h 279"/>
                <a:gd name="T52" fmla="*/ 392821 w 279"/>
                <a:gd name="T53" fmla="*/ 11898046 h 279"/>
                <a:gd name="T54" fmla="*/ 392821 w 279"/>
                <a:gd name="T55" fmla="*/ 11898046 h 279"/>
                <a:gd name="T56" fmla="*/ 785311 w 279"/>
                <a:gd name="T57" fmla="*/ 11898046 h 279"/>
                <a:gd name="T58" fmla="*/ 1570620 w 279"/>
                <a:gd name="T59" fmla="*/ 11898046 h 279"/>
                <a:gd name="T60" fmla="*/ 1570620 w 279"/>
                <a:gd name="T61" fmla="*/ 11898046 h 279"/>
                <a:gd name="T62" fmla="*/ 1570620 w 279"/>
                <a:gd name="T63" fmla="*/ 8923529 h 279"/>
                <a:gd name="T64" fmla="*/ 1963442 w 279"/>
                <a:gd name="T65" fmla="*/ 6940765 h 279"/>
                <a:gd name="T66" fmla="*/ 2355931 w 279"/>
                <a:gd name="T67" fmla="*/ 7931791 h 279"/>
                <a:gd name="T68" fmla="*/ 2748753 w 279"/>
                <a:gd name="T69" fmla="*/ 4957275 h 279"/>
                <a:gd name="T70" fmla="*/ 2355931 w 279"/>
                <a:gd name="T71" fmla="*/ 4957275 h 279"/>
                <a:gd name="T72" fmla="*/ 2748753 w 279"/>
                <a:gd name="T73" fmla="*/ 991744 h 279"/>
                <a:gd name="T74" fmla="*/ 3141240 w 279"/>
                <a:gd name="T75" fmla="*/ 1982770 h 279"/>
                <a:gd name="T76" fmla="*/ 3926551 w 279"/>
                <a:gd name="T77" fmla="*/ 2974512 h 2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9"/>
                <a:gd name="T118" fmla="*/ 0 h 279"/>
                <a:gd name="T119" fmla="*/ 279 w 279"/>
                <a:gd name="T120" fmla="*/ 279 h 2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9" h="279">
                  <a:moveTo>
                    <a:pt x="200" y="32"/>
                  </a:moveTo>
                  <a:lnTo>
                    <a:pt x="208" y="8"/>
                  </a:lnTo>
                  <a:lnTo>
                    <a:pt x="239" y="0"/>
                  </a:lnTo>
                  <a:lnTo>
                    <a:pt x="263" y="56"/>
                  </a:lnTo>
                  <a:lnTo>
                    <a:pt x="279" y="48"/>
                  </a:lnTo>
                  <a:lnTo>
                    <a:pt x="279" y="56"/>
                  </a:lnTo>
                  <a:lnTo>
                    <a:pt x="279" y="72"/>
                  </a:lnTo>
                  <a:lnTo>
                    <a:pt x="263" y="72"/>
                  </a:lnTo>
                  <a:lnTo>
                    <a:pt x="231" y="88"/>
                  </a:lnTo>
                  <a:lnTo>
                    <a:pt x="208" y="112"/>
                  </a:lnTo>
                  <a:lnTo>
                    <a:pt x="208" y="104"/>
                  </a:lnTo>
                  <a:lnTo>
                    <a:pt x="200" y="120"/>
                  </a:lnTo>
                  <a:lnTo>
                    <a:pt x="184" y="128"/>
                  </a:lnTo>
                  <a:lnTo>
                    <a:pt x="192" y="144"/>
                  </a:lnTo>
                  <a:lnTo>
                    <a:pt x="176" y="168"/>
                  </a:lnTo>
                  <a:lnTo>
                    <a:pt x="136" y="183"/>
                  </a:lnTo>
                  <a:lnTo>
                    <a:pt x="136" y="231"/>
                  </a:lnTo>
                  <a:lnTo>
                    <a:pt x="120" y="231"/>
                  </a:lnTo>
                  <a:lnTo>
                    <a:pt x="96" y="279"/>
                  </a:lnTo>
                  <a:lnTo>
                    <a:pt x="72" y="263"/>
                  </a:lnTo>
                  <a:lnTo>
                    <a:pt x="64" y="231"/>
                  </a:lnTo>
                  <a:lnTo>
                    <a:pt x="56" y="231"/>
                  </a:lnTo>
                  <a:lnTo>
                    <a:pt x="32" y="215"/>
                  </a:lnTo>
                  <a:lnTo>
                    <a:pt x="16" y="176"/>
                  </a:lnTo>
                  <a:lnTo>
                    <a:pt x="24" y="160"/>
                  </a:lnTo>
                  <a:lnTo>
                    <a:pt x="0" y="144"/>
                  </a:lnTo>
                  <a:lnTo>
                    <a:pt x="24" y="112"/>
                  </a:lnTo>
                  <a:lnTo>
                    <a:pt x="32" y="120"/>
                  </a:lnTo>
                  <a:lnTo>
                    <a:pt x="56" y="112"/>
                  </a:lnTo>
                  <a:lnTo>
                    <a:pt x="72" y="120"/>
                  </a:lnTo>
                  <a:lnTo>
                    <a:pt x="88" y="120"/>
                  </a:lnTo>
                  <a:lnTo>
                    <a:pt x="88" y="88"/>
                  </a:lnTo>
                  <a:lnTo>
                    <a:pt x="104" y="64"/>
                  </a:lnTo>
                  <a:lnTo>
                    <a:pt x="128" y="72"/>
                  </a:lnTo>
                  <a:lnTo>
                    <a:pt x="144" y="56"/>
                  </a:lnTo>
                  <a:lnTo>
                    <a:pt x="136" y="48"/>
                  </a:lnTo>
                  <a:lnTo>
                    <a:pt x="144" y="8"/>
                  </a:lnTo>
                  <a:lnTo>
                    <a:pt x="176" y="24"/>
                  </a:lnTo>
                  <a:lnTo>
                    <a:pt x="200" y="32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3121481" y="2671340"/>
              <a:ext cx="783858" cy="819308"/>
            </a:xfrm>
            <a:custGeom>
              <a:avLst/>
              <a:gdLst>
                <a:gd name="T0" fmla="*/ 5008048 w 671"/>
                <a:gd name="T1" fmla="*/ 4903778 h 599"/>
                <a:gd name="T2" fmla="*/ 5393426 w 671"/>
                <a:gd name="T3" fmla="*/ 15692225 h 599"/>
                <a:gd name="T4" fmla="*/ 5778816 w 671"/>
                <a:gd name="T5" fmla="*/ 25499070 h 599"/>
                <a:gd name="T6" fmla="*/ 6549254 w 671"/>
                <a:gd name="T7" fmla="*/ 24518876 h 599"/>
                <a:gd name="T8" fmla="*/ 6549254 w 671"/>
                <a:gd name="T9" fmla="*/ 27460861 h 599"/>
                <a:gd name="T10" fmla="*/ 7319702 w 671"/>
                <a:gd name="T11" fmla="*/ 28441750 h 599"/>
                <a:gd name="T12" fmla="*/ 6934315 w 671"/>
                <a:gd name="T13" fmla="*/ 33345547 h 599"/>
                <a:gd name="T14" fmla="*/ 8475526 w 671"/>
                <a:gd name="T15" fmla="*/ 35306616 h 599"/>
                <a:gd name="T16" fmla="*/ 8860586 w 671"/>
                <a:gd name="T17" fmla="*/ 34325700 h 599"/>
                <a:gd name="T18" fmla="*/ 10016416 w 671"/>
                <a:gd name="T19" fmla="*/ 39229491 h 599"/>
                <a:gd name="T20" fmla="*/ 11172239 w 671"/>
                <a:gd name="T21" fmla="*/ 39229491 h 599"/>
                <a:gd name="T22" fmla="*/ 11172239 w 671"/>
                <a:gd name="T23" fmla="*/ 48056128 h 599"/>
                <a:gd name="T24" fmla="*/ 11172239 w 671"/>
                <a:gd name="T25" fmla="*/ 51979002 h 599"/>
                <a:gd name="T26" fmla="*/ 11557300 w 671"/>
                <a:gd name="T27" fmla="*/ 54921723 h 599"/>
                <a:gd name="T28" fmla="*/ 11172239 w 671"/>
                <a:gd name="T29" fmla="*/ 57863749 h 599"/>
                <a:gd name="T30" fmla="*/ 11172239 w 671"/>
                <a:gd name="T31" fmla="*/ 58844583 h 599"/>
                <a:gd name="T32" fmla="*/ 10016416 w 671"/>
                <a:gd name="T33" fmla="*/ 60805652 h 599"/>
                <a:gd name="T34" fmla="*/ 10016416 w 671"/>
                <a:gd name="T35" fmla="*/ 58844583 h 599"/>
                <a:gd name="T36" fmla="*/ 9245974 w 671"/>
                <a:gd name="T37" fmla="*/ 52959918 h 599"/>
                <a:gd name="T38" fmla="*/ 8860586 w 671"/>
                <a:gd name="T39" fmla="*/ 55902584 h 599"/>
                <a:gd name="T40" fmla="*/ 7704751 w 671"/>
                <a:gd name="T41" fmla="*/ 53940834 h 599"/>
                <a:gd name="T42" fmla="*/ 6163873 w 671"/>
                <a:gd name="T43" fmla="*/ 52959918 h 599"/>
                <a:gd name="T44" fmla="*/ 5778816 w 671"/>
                <a:gd name="T45" fmla="*/ 52959918 h 599"/>
                <a:gd name="T46" fmla="*/ 5393426 w 671"/>
                <a:gd name="T47" fmla="*/ 54921723 h 599"/>
                <a:gd name="T48" fmla="*/ 3852542 w 671"/>
                <a:gd name="T49" fmla="*/ 50017905 h 599"/>
                <a:gd name="T50" fmla="*/ 3082100 w 671"/>
                <a:gd name="T51" fmla="*/ 48056128 h 599"/>
                <a:gd name="T52" fmla="*/ 2311330 w 671"/>
                <a:gd name="T53" fmla="*/ 49037044 h 599"/>
                <a:gd name="T54" fmla="*/ 2696713 w 671"/>
                <a:gd name="T55" fmla="*/ 46095058 h 599"/>
                <a:gd name="T56" fmla="*/ 2696713 w 671"/>
                <a:gd name="T57" fmla="*/ 39229491 h 599"/>
                <a:gd name="T58" fmla="*/ 2311330 w 671"/>
                <a:gd name="T59" fmla="*/ 35306616 h 599"/>
                <a:gd name="T60" fmla="*/ 1155828 w 671"/>
                <a:gd name="T61" fmla="*/ 37268421 h 599"/>
                <a:gd name="T62" fmla="*/ 385385 w 671"/>
                <a:gd name="T63" fmla="*/ 33345547 h 599"/>
                <a:gd name="T64" fmla="*/ 385385 w 671"/>
                <a:gd name="T65" fmla="*/ 29421937 h 599"/>
                <a:gd name="T66" fmla="*/ 385385 w 671"/>
                <a:gd name="T67" fmla="*/ 20595294 h 599"/>
                <a:gd name="T68" fmla="*/ 2696713 w 671"/>
                <a:gd name="T69" fmla="*/ 10788445 h 599"/>
                <a:gd name="T70" fmla="*/ 4237602 w 671"/>
                <a:gd name="T71" fmla="*/ 0 h 5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71"/>
                <a:gd name="T109" fmla="*/ 0 h 599"/>
                <a:gd name="T110" fmla="*/ 671 w 671"/>
                <a:gd name="T111" fmla="*/ 599 h 5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71" h="599">
                  <a:moveTo>
                    <a:pt x="248" y="0"/>
                  </a:moveTo>
                  <a:lnTo>
                    <a:pt x="272" y="48"/>
                  </a:lnTo>
                  <a:lnTo>
                    <a:pt x="272" y="104"/>
                  </a:lnTo>
                  <a:lnTo>
                    <a:pt x="304" y="160"/>
                  </a:lnTo>
                  <a:lnTo>
                    <a:pt x="296" y="240"/>
                  </a:lnTo>
                  <a:lnTo>
                    <a:pt x="328" y="256"/>
                  </a:lnTo>
                  <a:lnTo>
                    <a:pt x="328" y="248"/>
                  </a:lnTo>
                  <a:lnTo>
                    <a:pt x="368" y="248"/>
                  </a:lnTo>
                  <a:lnTo>
                    <a:pt x="368" y="264"/>
                  </a:lnTo>
                  <a:lnTo>
                    <a:pt x="376" y="272"/>
                  </a:lnTo>
                  <a:lnTo>
                    <a:pt x="384" y="264"/>
                  </a:lnTo>
                  <a:lnTo>
                    <a:pt x="408" y="288"/>
                  </a:lnTo>
                  <a:lnTo>
                    <a:pt x="376" y="319"/>
                  </a:lnTo>
                  <a:lnTo>
                    <a:pt x="392" y="335"/>
                  </a:lnTo>
                  <a:lnTo>
                    <a:pt x="400" y="335"/>
                  </a:lnTo>
                  <a:lnTo>
                    <a:pt x="480" y="351"/>
                  </a:lnTo>
                  <a:lnTo>
                    <a:pt x="472" y="343"/>
                  </a:lnTo>
                  <a:lnTo>
                    <a:pt x="504" y="343"/>
                  </a:lnTo>
                  <a:lnTo>
                    <a:pt x="535" y="391"/>
                  </a:lnTo>
                  <a:lnTo>
                    <a:pt x="567" y="391"/>
                  </a:lnTo>
                  <a:lnTo>
                    <a:pt x="583" y="399"/>
                  </a:lnTo>
                  <a:lnTo>
                    <a:pt x="639" y="391"/>
                  </a:lnTo>
                  <a:lnTo>
                    <a:pt x="671" y="415"/>
                  </a:lnTo>
                  <a:lnTo>
                    <a:pt x="647" y="479"/>
                  </a:lnTo>
                  <a:lnTo>
                    <a:pt x="655" y="495"/>
                  </a:lnTo>
                  <a:lnTo>
                    <a:pt x="639" y="511"/>
                  </a:lnTo>
                  <a:lnTo>
                    <a:pt x="639" y="535"/>
                  </a:lnTo>
                  <a:lnTo>
                    <a:pt x="655" y="543"/>
                  </a:lnTo>
                  <a:lnTo>
                    <a:pt x="647" y="559"/>
                  </a:lnTo>
                  <a:lnTo>
                    <a:pt x="631" y="567"/>
                  </a:lnTo>
                  <a:lnTo>
                    <a:pt x="631" y="583"/>
                  </a:lnTo>
                  <a:lnTo>
                    <a:pt x="639" y="583"/>
                  </a:lnTo>
                  <a:lnTo>
                    <a:pt x="615" y="599"/>
                  </a:lnTo>
                  <a:lnTo>
                    <a:pt x="567" y="599"/>
                  </a:lnTo>
                  <a:lnTo>
                    <a:pt x="567" y="583"/>
                  </a:lnTo>
                  <a:lnTo>
                    <a:pt x="567" y="575"/>
                  </a:lnTo>
                  <a:lnTo>
                    <a:pt x="551" y="583"/>
                  </a:lnTo>
                  <a:lnTo>
                    <a:pt x="527" y="527"/>
                  </a:lnTo>
                  <a:lnTo>
                    <a:pt x="496" y="535"/>
                  </a:lnTo>
                  <a:lnTo>
                    <a:pt x="488" y="559"/>
                  </a:lnTo>
                  <a:lnTo>
                    <a:pt x="464" y="551"/>
                  </a:lnTo>
                  <a:lnTo>
                    <a:pt x="432" y="535"/>
                  </a:lnTo>
                  <a:lnTo>
                    <a:pt x="424" y="559"/>
                  </a:lnTo>
                  <a:lnTo>
                    <a:pt x="360" y="527"/>
                  </a:lnTo>
                  <a:lnTo>
                    <a:pt x="352" y="519"/>
                  </a:lnTo>
                  <a:lnTo>
                    <a:pt x="328" y="527"/>
                  </a:lnTo>
                  <a:lnTo>
                    <a:pt x="328" y="511"/>
                  </a:lnTo>
                  <a:lnTo>
                    <a:pt x="304" y="543"/>
                  </a:lnTo>
                  <a:lnTo>
                    <a:pt x="288" y="543"/>
                  </a:lnTo>
                  <a:lnTo>
                    <a:pt x="208" y="503"/>
                  </a:lnTo>
                  <a:lnTo>
                    <a:pt x="176" y="503"/>
                  </a:lnTo>
                  <a:lnTo>
                    <a:pt x="168" y="479"/>
                  </a:lnTo>
                  <a:lnTo>
                    <a:pt x="152" y="479"/>
                  </a:lnTo>
                  <a:lnTo>
                    <a:pt x="136" y="487"/>
                  </a:lnTo>
                  <a:lnTo>
                    <a:pt x="136" y="479"/>
                  </a:lnTo>
                  <a:lnTo>
                    <a:pt x="152" y="455"/>
                  </a:lnTo>
                  <a:lnTo>
                    <a:pt x="160" y="415"/>
                  </a:lnTo>
                  <a:lnTo>
                    <a:pt x="144" y="391"/>
                  </a:lnTo>
                  <a:lnTo>
                    <a:pt x="168" y="375"/>
                  </a:lnTo>
                  <a:lnTo>
                    <a:pt x="136" y="351"/>
                  </a:lnTo>
                  <a:lnTo>
                    <a:pt x="80" y="383"/>
                  </a:lnTo>
                  <a:lnTo>
                    <a:pt x="64" y="367"/>
                  </a:lnTo>
                  <a:lnTo>
                    <a:pt x="56" y="343"/>
                  </a:lnTo>
                  <a:lnTo>
                    <a:pt x="8" y="327"/>
                  </a:lnTo>
                  <a:lnTo>
                    <a:pt x="0" y="303"/>
                  </a:lnTo>
                  <a:lnTo>
                    <a:pt x="8" y="295"/>
                  </a:lnTo>
                  <a:lnTo>
                    <a:pt x="0" y="248"/>
                  </a:lnTo>
                  <a:lnTo>
                    <a:pt x="32" y="208"/>
                  </a:lnTo>
                  <a:lnTo>
                    <a:pt x="160" y="120"/>
                  </a:lnTo>
                  <a:lnTo>
                    <a:pt x="160" y="104"/>
                  </a:lnTo>
                  <a:lnTo>
                    <a:pt x="232" y="24"/>
                  </a:lnTo>
                  <a:lnTo>
                    <a:pt x="248" y="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4831861" y="4028821"/>
              <a:ext cx="665237" cy="334149"/>
            </a:xfrm>
            <a:custGeom>
              <a:avLst/>
              <a:gdLst>
                <a:gd name="T0" fmla="*/ 0 w 567"/>
                <a:gd name="T1" fmla="*/ 9203410 h 247"/>
                <a:gd name="T2" fmla="*/ 789958 w 567"/>
                <a:gd name="T3" fmla="*/ 6442388 h 247"/>
                <a:gd name="T4" fmla="*/ 789958 w 567"/>
                <a:gd name="T5" fmla="*/ 9203410 h 247"/>
                <a:gd name="T6" fmla="*/ 1184769 w 567"/>
                <a:gd name="T7" fmla="*/ 8283070 h 247"/>
                <a:gd name="T8" fmla="*/ 2369538 w 567"/>
                <a:gd name="T9" fmla="*/ 4601705 h 247"/>
                <a:gd name="T10" fmla="*/ 3159495 w 567"/>
                <a:gd name="T11" fmla="*/ 2761026 h 247"/>
                <a:gd name="T12" fmla="*/ 3159495 w 567"/>
                <a:gd name="T13" fmla="*/ 4601705 h 247"/>
                <a:gd name="T14" fmla="*/ 3554309 w 567"/>
                <a:gd name="T15" fmla="*/ 4601705 h 247"/>
                <a:gd name="T16" fmla="*/ 3554309 w 567"/>
                <a:gd name="T17" fmla="*/ 6442388 h 247"/>
                <a:gd name="T18" fmla="*/ 3949119 w 567"/>
                <a:gd name="T19" fmla="*/ 4601705 h 247"/>
                <a:gd name="T20" fmla="*/ 3554309 w 567"/>
                <a:gd name="T21" fmla="*/ 2761026 h 247"/>
                <a:gd name="T22" fmla="*/ 4739077 w 567"/>
                <a:gd name="T23" fmla="*/ 920342 h 247"/>
                <a:gd name="T24" fmla="*/ 5133887 w 567"/>
                <a:gd name="T25" fmla="*/ 0 h 247"/>
                <a:gd name="T26" fmla="*/ 5529035 w 567"/>
                <a:gd name="T27" fmla="*/ 1840684 h 247"/>
                <a:gd name="T28" fmla="*/ 6318657 w 567"/>
                <a:gd name="T29" fmla="*/ 2761026 h 247"/>
                <a:gd name="T30" fmla="*/ 6318657 w 567"/>
                <a:gd name="T31" fmla="*/ 9203410 h 247"/>
                <a:gd name="T32" fmla="*/ 6713795 w 567"/>
                <a:gd name="T33" fmla="*/ 9203410 h 247"/>
                <a:gd name="T34" fmla="*/ 7108612 w 567"/>
                <a:gd name="T35" fmla="*/ 11044090 h 247"/>
                <a:gd name="T36" fmla="*/ 7898572 w 567"/>
                <a:gd name="T37" fmla="*/ 11044090 h 247"/>
                <a:gd name="T38" fmla="*/ 7898572 w 567"/>
                <a:gd name="T39" fmla="*/ 9203410 h 247"/>
                <a:gd name="T40" fmla="*/ 8688199 w 567"/>
                <a:gd name="T41" fmla="*/ 6442388 h 247"/>
                <a:gd name="T42" fmla="*/ 9478154 w 567"/>
                <a:gd name="T43" fmla="*/ 9203410 h 247"/>
                <a:gd name="T44" fmla="*/ 10267775 w 567"/>
                <a:gd name="T45" fmla="*/ 9203410 h 247"/>
                <a:gd name="T46" fmla="*/ 10267775 w 567"/>
                <a:gd name="T47" fmla="*/ 22088180 h 247"/>
                <a:gd name="T48" fmla="*/ 9083337 w 567"/>
                <a:gd name="T49" fmla="*/ 22088180 h 247"/>
                <a:gd name="T50" fmla="*/ 9083337 w 567"/>
                <a:gd name="T51" fmla="*/ 22088180 h 247"/>
                <a:gd name="T52" fmla="*/ 8688199 w 567"/>
                <a:gd name="T53" fmla="*/ 22088180 h 247"/>
                <a:gd name="T54" fmla="*/ 8688199 w 567"/>
                <a:gd name="T55" fmla="*/ 20247513 h 247"/>
                <a:gd name="T56" fmla="*/ 8688199 w 567"/>
                <a:gd name="T57" fmla="*/ 18406820 h 247"/>
                <a:gd name="T58" fmla="*/ 7898572 w 567"/>
                <a:gd name="T59" fmla="*/ 18406820 h 247"/>
                <a:gd name="T60" fmla="*/ 7898572 w 567"/>
                <a:gd name="T61" fmla="*/ 15645793 h 247"/>
                <a:gd name="T62" fmla="*/ 7503422 w 567"/>
                <a:gd name="T63" fmla="*/ 14725460 h 247"/>
                <a:gd name="T64" fmla="*/ 7503422 w 567"/>
                <a:gd name="T65" fmla="*/ 12884777 h 247"/>
                <a:gd name="T66" fmla="*/ 7108612 w 567"/>
                <a:gd name="T67" fmla="*/ 12884777 h 247"/>
                <a:gd name="T68" fmla="*/ 6713795 w 567"/>
                <a:gd name="T69" fmla="*/ 13805110 h 247"/>
                <a:gd name="T70" fmla="*/ 5529035 w 567"/>
                <a:gd name="T71" fmla="*/ 14725460 h 247"/>
                <a:gd name="T72" fmla="*/ 4739077 w 567"/>
                <a:gd name="T73" fmla="*/ 21167833 h 247"/>
                <a:gd name="T74" fmla="*/ 4344266 w 567"/>
                <a:gd name="T75" fmla="*/ 19327153 h 247"/>
                <a:gd name="T76" fmla="*/ 3949119 w 567"/>
                <a:gd name="T77" fmla="*/ 19327153 h 247"/>
                <a:gd name="T78" fmla="*/ 3554309 w 567"/>
                <a:gd name="T79" fmla="*/ 17486473 h 247"/>
                <a:gd name="T80" fmla="*/ 3554309 w 567"/>
                <a:gd name="T81" fmla="*/ 12884777 h 247"/>
                <a:gd name="T82" fmla="*/ 2764350 w 567"/>
                <a:gd name="T83" fmla="*/ 12884777 h 247"/>
                <a:gd name="T84" fmla="*/ 2369538 w 567"/>
                <a:gd name="T85" fmla="*/ 17486473 h 247"/>
                <a:gd name="T86" fmla="*/ 1579581 w 567"/>
                <a:gd name="T87" fmla="*/ 19327153 h 247"/>
                <a:gd name="T88" fmla="*/ 789958 w 567"/>
                <a:gd name="T89" fmla="*/ 16566140 h 247"/>
                <a:gd name="T90" fmla="*/ 394813 w 567"/>
                <a:gd name="T91" fmla="*/ 13805110 h 247"/>
                <a:gd name="T92" fmla="*/ 0 w 567"/>
                <a:gd name="T93" fmla="*/ 9203410 h 24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67"/>
                <a:gd name="T142" fmla="*/ 0 h 247"/>
                <a:gd name="T143" fmla="*/ 567 w 567"/>
                <a:gd name="T144" fmla="*/ 247 h 24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67" h="247">
                  <a:moveTo>
                    <a:pt x="0" y="96"/>
                  </a:moveTo>
                  <a:lnTo>
                    <a:pt x="40" y="72"/>
                  </a:lnTo>
                  <a:lnTo>
                    <a:pt x="40" y="96"/>
                  </a:lnTo>
                  <a:lnTo>
                    <a:pt x="64" y="88"/>
                  </a:lnTo>
                  <a:lnTo>
                    <a:pt x="120" y="48"/>
                  </a:lnTo>
                  <a:lnTo>
                    <a:pt x="168" y="40"/>
                  </a:lnTo>
                  <a:lnTo>
                    <a:pt x="176" y="56"/>
                  </a:lnTo>
                  <a:lnTo>
                    <a:pt x="192" y="48"/>
                  </a:lnTo>
                  <a:lnTo>
                    <a:pt x="192" y="64"/>
                  </a:lnTo>
                  <a:lnTo>
                    <a:pt x="224" y="48"/>
                  </a:lnTo>
                  <a:lnTo>
                    <a:pt x="192" y="40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04" y="24"/>
                  </a:lnTo>
                  <a:lnTo>
                    <a:pt x="335" y="32"/>
                  </a:lnTo>
                  <a:lnTo>
                    <a:pt x="343" y="96"/>
                  </a:lnTo>
                  <a:lnTo>
                    <a:pt x="367" y="96"/>
                  </a:lnTo>
                  <a:lnTo>
                    <a:pt x="383" y="120"/>
                  </a:lnTo>
                  <a:lnTo>
                    <a:pt x="439" y="120"/>
                  </a:lnTo>
                  <a:lnTo>
                    <a:pt x="439" y="96"/>
                  </a:lnTo>
                  <a:lnTo>
                    <a:pt x="471" y="72"/>
                  </a:lnTo>
                  <a:lnTo>
                    <a:pt x="511" y="104"/>
                  </a:lnTo>
                  <a:lnTo>
                    <a:pt x="559" y="104"/>
                  </a:lnTo>
                  <a:lnTo>
                    <a:pt x="567" y="239"/>
                  </a:lnTo>
                  <a:lnTo>
                    <a:pt x="487" y="239"/>
                  </a:lnTo>
                  <a:lnTo>
                    <a:pt x="503" y="247"/>
                  </a:lnTo>
                  <a:lnTo>
                    <a:pt x="479" y="239"/>
                  </a:lnTo>
                  <a:lnTo>
                    <a:pt x="479" y="223"/>
                  </a:lnTo>
                  <a:lnTo>
                    <a:pt x="471" y="207"/>
                  </a:lnTo>
                  <a:lnTo>
                    <a:pt x="439" y="199"/>
                  </a:lnTo>
                  <a:lnTo>
                    <a:pt x="439" y="175"/>
                  </a:lnTo>
                  <a:lnTo>
                    <a:pt x="415" y="159"/>
                  </a:lnTo>
                  <a:lnTo>
                    <a:pt x="407" y="135"/>
                  </a:lnTo>
                  <a:lnTo>
                    <a:pt x="383" y="135"/>
                  </a:lnTo>
                  <a:lnTo>
                    <a:pt x="367" y="151"/>
                  </a:lnTo>
                  <a:lnTo>
                    <a:pt x="304" y="167"/>
                  </a:lnTo>
                  <a:lnTo>
                    <a:pt x="256" y="231"/>
                  </a:lnTo>
                  <a:lnTo>
                    <a:pt x="232" y="215"/>
                  </a:lnTo>
                  <a:lnTo>
                    <a:pt x="208" y="215"/>
                  </a:lnTo>
                  <a:lnTo>
                    <a:pt x="192" y="191"/>
                  </a:lnTo>
                  <a:lnTo>
                    <a:pt x="192" y="143"/>
                  </a:lnTo>
                  <a:lnTo>
                    <a:pt x="152" y="135"/>
                  </a:lnTo>
                  <a:lnTo>
                    <a:pt x="128" y="191"/>
                  </a:lnTo>
                  <a:lnTo>
                    <a:pt x="80" y="215"/>
                  </a:lnTo>
                  <a:lnTo>
                    <a:pt x="56" y="183"/>
                  </a:lnTo>
                  <a:lnTo>
                    <a:pt x="8" y="151"/>
                  </a:lnTo>
                  <a:lnTo>
                    <a:pt x="0" y="96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6"/>
            <p:cNvSpPr>
              <a:spLocks/>
            </p:cNvSpPr>
            <p:nvPr/>
          </p:nvSpPr>
          <p:spPr bwMode="auto">
            <a:xfrm>
              <a:off x="3539859" y="1930750"/>
              <a:ext cx="610735" cy="1307680"/>
            </a:xfrm>
            <a:custGeom>
              <a:avLst/>
              <a:gdLst>
                <a:gd name="T0" fmla="*/ 2008394 w 519"/>
                <a:gd name="T1" fmla="*/ 973925 h 957"/>
                <a:gd name="T2" fmla="*/ 2008394 w 519"/>
                <a:gd name="T3" fmla="*/ 6819585 h 957"/>
                <a:gd name="T4" fmla="*/ 2410141 w 519"/>
                <a:gd name="T5" fmla="*/ 11691327 h 957"/>
                <a:gd name="T6" fmla="*/ 3213297 w 519"/>
                <a:gd name="T7" fmla="*/ 22408018 h 957"/>
                <a:gd name="T8" fmla="*/ 4418536 w 519"/>
                <a:gd name="T9" fmla="*/ 24356582 h 957"/>
                <a:gd name="T10" fmla="*/ 5623435 w 519"/>
                <a:gd name="T11" fmla="*/ 25331204 h 957"/>
                <a:gd name="T12" fmla="*/ 7631833 w 519"/>
                <a:gd name="T13" fmla="*/ 28253669 h 957"/>
                <a:gd name="T14" fmla="*/ 8837073 w 519"/>
                <a:gd name="T15" fmla="*/ 30202240 h 957"/>
                <a:gd name="T16" fmla="*/ 9640229 w 519"/>
                <a:gd name="T17" fmla="*/ 30202240 h 957"/>
                <a:gd name="T18" fmla="*/ 8837073 w 519"/>
                <a:gd name="T19" fmla="*/ 40919615 h 957"/>
                <a:gd name="T20" fmla="*/ 8435324 w 519"/>
                <a:gd name="T21" fmla="*/ 51636336 h 957"/>
                <a:gd name="T22" fmla="*/ 8435324 w 519"/>
                <a:gd name="T23" fmla="*/ 38971078 h 957"/>
                <a:gd name="T24" fmla="*/ 8033570 w 519"/>
                <a:gd name="T25" fmla="*/ 38971078 h 957"/>
                <a:gd name="T26" fmla="*/ 8435324 w 519"/>
                <a:gd name="T27" fmla="*/ 40919615 h 957"/>
                <a:gd name="T28" fmla="*/ 7631833 w 519"/>
                <a:gd name="T29" fmla="*/ 40919615 h 957"/>
                <a:gd name="T30" fmla="*/ 7631833 w 519"/>
                <a:gd name="T31" fmla="*/ 46764599 h 957"/>
                <a:gd name="T32" fmla="*/ 7631833 w 519"/>
                <a:gd name="T33" fmla="*/ 47739235 h 957"/>
                <a:gd name="T34" fmla="*/ 7631833 w 519"/>
                <a:gd name="T35" fmla="*/ 75992884 h 957"/>
                <a:gd name="T36" fmla="*/ 7631833 w 519"/>
                <a:gd name="T37" fmla="*/ 87684269 h 957"/>
                <a:gd name="T38" fmla="*/ 7230085 w 519"/>
                <a:gd name="T39" fmla="*/ 94503780 h 957"/>
                <a:gd name="T40" fmla="*/ 6828677 w 519"/>
                <a:gd name="T41" fmla="*/ 93529906 h 957"/>
                <a:gd name="T42" fmla="*/ 6025181 w 519"/>
                <a:gd name="T43" fmla="*/ 91581288 h 957"/>
                <a:gd name="T44" fmla="*/ 5623435 w 519"/>
                <a:gd name="T45" fmla="*/ 91581288 h 957"/>
                <a:gd name="T46" fmla="*/ 4016785 w 519"/>
                <a:gd name="T47" fmla="*/ 93529906 h 957"/>
                <a:gd name="T48" fmla="*/ 3213297 w 519"/>
                <a:gd name="T49" fmla="*/ 92555271 h 957"/>
                <a:gd name="T50" fmla="*/ 2008394 w 519"/>
                <a:gd name="T51" fmla="*/ 87684269 h 957"/>
                <a:gd name="T52" fmla="*/ 803494 w 519"/>
                <a:gd name="T53" fmla="*/ 87684269 h 957"/>
                <a:gd name="T54" fmla="*/ 401747 w 519"/>
                <a:gd name="T55" fmla="*/ 84761014 h 957"/>
                <a:gd name="T56" fmla="*/ 401747 w 519"/>
                <a:gd name="T57" fmla="*/ 79890012 h 957"/>
                <a:gd name="T58" fmla="*/ 401747 w 519"/>
                <a:gd name="T59" fmla="*/ 79890012 h 957"/>
                <a:gd name="T60" fmla="*/ 401747 w 519"/>
                <a:gd name="T61" fmla="*/ 76967520 h 957"/>
                <a:gd name="T62" fmla="*/ 401747 w 519"/>
                <a:gd name="T63" fmla="*/ 75992884 h 957"/>
                <a:gd name="T64" fmla="*/ 401747 w 519"/>
                <a:gd name="T65" fmla="*/ 73070337 h 957"/>
                <a:gd name="T66" fmla="*/ 2008394 w 519"/>
                <a:gd name="T67" fmla="*/ 68198682 h 957"/>
                <a:gd name="T68" fmla="*/ 1606648 w 519"/>
                <a:gd name="T69" fmla="*/ 61379061 h 957"/>
                <a:gd name="T70" fmla="*/ 1606648 w 519"/>
                <a:gd name="T71" fmla="*/ 54558801 h 957"/>
                <a:gd name="T72" fmla="*/ 1204902 w 519"/>
                <a:gd name="T73" fmla="*/ 52610292 h 957"/>
                <a:gd name="T74" fmla="*/ 2811887 w 519"/>
                <a:gd name="T75" fmla="*/ 49687772 h 957"/>
                <a:gd name="T76" fmla="*/ 2811887 w 519"/>
                <a:gd name="T77" fmla="*/ 45790644 h 957"/>
                <a:gd name="T78" fmla="*/ 4016785 w 519"/>
                <a:gd name="T79" fmla="*/ 44816035 h 957"/>
                <a:gd name="T80" fmla="*/ 5221693 w 519"/>
                <a:gd name="T81" fmla="*/ 37996442 h 957"/>
                <a:gd name="T82" fmla="*/ 4016785 w 519"/>
                <a:gd name="T83" fmla="*/ 29228285 h 957"/>
                <a:gd name="T84" fmla="*/ 3213297 w 519"/>
                <a:gd name="T85" fmla="*/ 26305146 h 957"/>
                <a:gd name="T86" fmla="*/ 3213297 w 519"/>
                <a:gd name="T87" fmla="*/ 25331204 h 957"/>
                <a:gd name="T88" fmla="*/ 2410141 w 519"/>
                <a:gd name="T89" fmla="*/ 24356582 h 957"/>
                <a:gd name="T90" fmla="*/ 2410141 w 519"/>
                <a:gd name="T91" fmla="*/ 22408018 h 957"/>
                <a:gd name="T92" fmla="*/ 1606648 w 519"/>
                <a:gd name="T93" fmla="*/ 17536988 h 957"/>
                <a:gd name="T94" fmla="*/ 1204902 w 519"/>
                <a:gd name="T95" fmla="*/ 13639884 h 957"/>
                <a:gd name="T96" fmla="*/ 803494 w 519"/>
                <a:gd name="T97" fmla="*/ 4871031 h 957"/>
                <a:gd name="T98" fmla="*/ 401747 w 519"/>
                <a:gd name="T99" fmla="*/ 2922478 h 9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19"/>
                <a:gd name="T151" fmla="*/ 0 h 957"/>
                <a:gd name="T152" fmla="*/ 519 w 519"/>
                <a:gd name="T153" fmla="*/ 957 h 9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19" h="957">
                  <a:moveTo>
                    <a:pt x="72" y="0"/>
                  </a:moveTo>
                  <a:lnTo>
                    <a:pt x="104" y="15"/>
                  </a:lnTo>
                  <a:lnTo>
                    <a:pt x="120" y="39"/>
                  </a:lnTo>
                  <a:lnTo>
                    <a:pt x="112" y="63"/>
                  </a:lnTo>
                  <a:lnTo>
                    <a:pt x="128" y="87"/>
                  </a:lnTo>
                  <a:lnTo>
                    <a:pt x="120" y="111"/>
                  </a:lnTo>
                  <a:lnTo>
                    <a:pt x="183" y="207"/>
                  </a:lnTo>
                  <a:lnTo>
                    <a:pt x="183" y="223"/>
                  </a:lnTo>
                  <a:lnTo>
                    <a:pt x="239" y="231"/>
                  </a:lnTo>
                  <a:lnTo>
                    <a:pt x="239" y="239"/>
                  </a:lnTo>
                  <a:lnTo>
                    <a:pt x="255" y="247"/>
                  </a:lnTo>
                  <a:lnTo>
                    <a:pt x="311" y="255"/>
                  </a:lnTo>
                  <a:lnTo>
                    <a:pt x="327" y="279"/>
                  </a:lnTo>
                  <a:lnTo>
                    <a:pt x="399" y="279"/>
                  </a:lnTo>
                  <a:lnTo>
                    <a:pt x="423" y="287"/>
                  </a:lnTo>
                  <a:lnTo>
                    <a:pt x="479" y="311"/>
                  </a:lnTo>
                  <a:lnTo>
                    <a:pt x="471" y="303"/>
                  </a:lnTo>
                  <a:lnTo>
                    <a:pt x="511" y="303"/>
                  </a:lnTo>
                  <a:lnTo>
                    <a:pt x="519" y="335"/>
                  </a:lnTo>
                  <a:lnTo>
                    <a:pt x="479" y="415"/>
                  </a:lnTo>
                  <a:lnTo>
                    <a:pt x="463" y="510"/>
                  </a:lnTo>
                  <a:lnTo>
                    <a:pt x="447" y="518"/>
                  </a:lnTo>
                  <a:lnTo>
                    <a:pt x="439" y="510"/>
                  </a:lnTo>
                  <a:lnTo>
                    <a:pt x="463" y="391"/>
                  </a:lnTo>
                  <a:lnTo>
                    <a:pt x="447" y="383"/>
                  </a:lnTo>
                  <a:lnTo>
                    <a:pt x="439" y="391"/>
                  </a:lnTo>
                  <a:lnTo>
                    <a:pt x="455" y="415"/>
                  </a:lnTo>
                  <a:lnTo>
                    <a:pt x="447" y="415"/>
                  </a:lnTo>
                  <a:lnTo>
                    <a:pt x="415" y="391"/>
                  </a:lnTo>
                  <a:lnTo>
                    <a:pt x="407" y="415"/>
                  </a:lnTo>
                  <a:lnTo>
                    <a:pt x="423" y="438"/>
                  </a:lnTo>
                  <a:lnTo>
                    <a:pt x="407" y="470"/>
                  </a:lnTo>
                  <a:lnTo>
                    <a:pt x="423" y="470"/>
                  </a:lnTo>
                  <a:lnTo>
                    <a:pt x="415" y="486"/>
                  </a:lnTo>
                  <a:lnTo>
                    <a:pt x="423" y="534"/>
                  </a:lnTo>
                  <a:lnTo>
                    <a:pt x="415" y="766"/>
                  </a:lnTo>
                  <a:lnTo>
                    <a:pt x="423" y="830"/>
                  </a:lnTo>
                  <a:lnTo>
                    <a:pt x="415" y="877"/>
                  </a:lnTo>
                  <a:lnTo>
                    <a:pt x="415" y="949"/>
                  </a:lnTo>
                  <a:lnTo>
                    <a:pt x="391" y="957"/>
                  </a:lnTo>
                  <a:lnTo>
                    <a:pt x="383" y="941"/>
                  </a:lnTo>
                  <a:lnTo>
                    <a:pt x="367" y="941"/>
                  </a:lnTo>
                  <a:lnTo>
                    <a:pt x="343" y="925"/>
                  </a:lnTo>
                  <a:lnTo>
                    <a:pt x="319" y="925"/>
                  </a:lnTo>
                  <a:lnTo>
                    <a:pt x="319" y="933"/>
                  </a:lnTo>
                  <a:lnTo>
                    <a:pt x="295" y="925"/>
                  </a:lnTo>
                  <a:lnTo>
                    <a:pt x="279" y="933"/>
                  </a:lnTo>
                  <a:lnTo>
                    <a:pt x="223" y="941"/>
                  </a:lnTo>
                  <a:lnTo>
                    <a:pt x="207" y="933"/>
                  </a:lnTo>
                  <a:lnTo>
                    <a:pt x="175" y="933"/>
                  </a:lnTo>
                  <a:lnTo>
                    <a:pt x="144" y="885"/>
                  </a:lnTo>
                  <a:lnTo>
                    <a:pt x="112" y="885"/>
                  </a:lnTo>
                  <a:lnTo>
                    <a:pt x="120" y="893"/>
                  </a:lnTo>
                  <a:lnTo>
                    <a:pt x="40" y="877"/>
                  </a:lnTo>
                  <a:lnTo>
                    <a:pt x="32" y="877"/>
                  </a:lnTo>
                  <a:lnTo>
                    <a:pt x="16" y="861"/>
                  </a:lnTo>
                  <a:lnTo>
                    <a:pt x="48" y="830"/>
                  </a:lnTo>
                  <a:lnTo>
                    <a:pt x="24" y="806"/>
                  </a:lnTo>
                  <a:lnTo>
                    <a:pt x="16" y="814"/>
                  </a:lnTo>
                  <a:lnTo>
                    <a:pt x="8" y="806"/>
                  </a:lnTo>
                  <a:lnTo>
                    <a:pt x="8" y="790"/>
                  </a:lnTo>
                  <a:lnTo>
                    <a:pt x="8" y="782"/>
                  </a:lnTo>
                  <a:lnTo>
                    <a:pt x="0" y="766"/>
                  </a:lnTo>
                  <a:lnTo>
                    <a:pt x="32" y="766"/>
                  </a:lnTo>
                  <a:lnTo>
                    <a:pt x="32" y="750"/>
                  </a:lnTo>
                  <a:lnTo>
                    <a:pt x="32" y="742"/>
                  </a:lnTo>
                  <a:lnTo>
                    <a:pt x="48" y="702"/>
                  </a:lnTo>
                  <a:lnTo>
                    <a:pt x="104" y="694"/>
                  </a:lnTo>
                  <a:lnTo>
                    <a:pt x="120" y="670"/>
                  </a:lnTo>
                  <a:lnTo>
                    <a:pt x="80" y="614"/>
                  </a:lnTo>
                  <a:lnTo>
                    <a:pt x="96" y="558"/>
                  </a:lnTo>
                  <a:lnTo>
                    <a:pt x="80" y="550"/>
                  </a:lnTo>
                  <a:lnTo>
                    <a:pt x="64" y="558"/>
                  </a:lnTo>
                  <a:lnTo>
                    <a:pt x="64" y="534"/>
                  </a:lnTo>
                  <a:lnTo>
                    <a:pt x="104" y="534"/>
                  </a:lnTo>
                  <a:lnTo>
                    <a:pt x="144" y="502"/>
                  </a:lnTo>
                  <a:lnTo>
                    <a:pt x="167" y="502"/>
                  </a:lnTo>
                  <a:lnTo>
                    <a:pt x="159" y="462"/>
                  </a:lnTo>
                  <a:lnTo>
                    <a:pt x="183" y="454"/>
                  </a:lnTo>
                  <a:lnTo>
                    <a:pt x="199" y="454"/>
                  </a:lnTo>
                  <a:lnTo>
                    <a:pt x="295" y="391"/>
                  </a:lnTo>
                  <a:lnTo>
                    <a:pt x="271" y="383"/>
                  </a:lnTo>
                  <a:lnTo>
                    <a:pt x="271" y="295"/>
                  </a:lnTo>
                  <a:lnTo>
                    <a:pt x="223" y="295"/>
                  </a:lnTo>
                  <a:lnTo>
                    <a:pt x="215" y="303"/>
                  </a:lnTo>
                  <a:lnTo>
                    <a:pt x="183" y="271"/>
                  </a:lnTo>
                  <a:lnTo>
                    <a:pt x="175" y="287"/>
                  </a:lnTo>
                  <a:lnTo>
                    <a:pt x="167" y="255"/>
                  </a:lnTo>
                  <a:lnTo>
                    <a:pt x="136" y="239"/>
                  </a:lnTo>
                  <a:lnTo>
                    <a:pt x="128" y="247"/>
                  </a:lnTo>
                  <a:lnTo>
                    <a:pt x="120" y="239"/>
                  </a:lnTo>
                  <a:lnTo>
                    <a:pt x="128" y="223"/>
                  </a:lnTo>
                  <a:lnTo>
                    <a:pt x="120" y="183"/>
                  </a:lnTo>
                  <a:lnTo>
                    <a:pt x="80" y="175"/>
                  </a:lnTo>
                  <a:lnTo>
                    <a:pt x="96" y="143"/>
                  </a:lnTo>
                  <a:lnTo>
                    <a:pt x="64" y="143"/>
                  </a:lnTo>
                  <a:lnTo>
                    <a:pt x="80" y="111"/>
                  </a:lnTo>
                  <a:lnTo>
                    <a:pt x="56" y="47"/>
                  </a:lnTo>
                  <a:lnTo>
                    <a:pt x="32" y="47"/>
                  </a:lnTo>
                  <a:lnTo>
                    <a:pt x="32" y="39"/>
                  </a:lnTo>
                  <a:lnTo>
                    <a:pt x="72" y="0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7"/>
            <p:cNvSpPr>
              <a:spLocks/>
            </p:cNvSpPr>
            <p:nvPr/>
          </p:nvSpPr>
          <p:spPr bwMode="auto">
            <a:xfrm>
              <a:off x="3887706" y="3829616"/>
              <a:ext cx="195564" cy="141371"/>
            </a:xfrm>
            <a:custGeom>
              <a:avLst/>
              <a:gdLst>
                <a:gd name="T0" fmla="*/ 0 w 168"/>
                <a:gd name="T1" fmla="*/ 10405946 h 104"/>
                <a:gd name="T2" fmla="*/ 3005320 w 168"/>
                <a:gd name="T3" fmla="*/ 7567595 h 104"/>
                <a:gd name="T4" fmla="*/ 4132236 w 168"/>
                <a:gd name="T5" fmla="*/ 7567595 h 104"/>
                <a:gd name="T6" fmla="*/ 5259152 w 168"/>
                <a:gd name="T7" fmla="*/ 0 h 104"/>
                <a:gd name="T8" fmla="*/ 7513306 w 168"/>
                <a:gd name="T9" fmla="*/ 0 h 104"/>
                <a:gd name="T10" fmla="*/ 6386067 w 168"/>
                <a:gd name="T11" fmla="*/ 2837677 h 104"/>
                <a:gd name="T12" fmla="*/ 8640220 w 168"/>
                <a:gd name="T13" fmla="*/ 7567595 h 104"/>
                <a:gd name="T14" fmla="*/ 12020961 w 168"/>
                <a:gd name="T15" fmla="*/ 0 h 104"/>
                <a:gd name="T16" fmla="*/ 16153195 w 168"/>
                <a:gd name="T17" fmla="*/ 7567595 h 104"/>
                <a:gd name="T18" fmla="*/ 15026276 w 168"/>
                <a:gd name="T19" fmla="*/ 14189756 h 104"/>
                <a:gd name="T20" fmla="*/ 19534267 w 168"/>
                <a:gd name="T21" fmla="*/ 21757337 h 104"/>
                <a:gd name="T22" fmla="*/ 20285415 w 168"/>
                <a:gd name="T23" fmla="*/ 24595702 h 104"/>
                <a:gd name="T24" fmla="*/ 22539579 w 168"/>
                <a:gd name="T25" fmla="*/ 24595702 h 104"/>
                <a:gd name="T26" fmla="*/ 22539579 w 168"/>
                <a:gd name="T27" fmla="*/ 28379484 h 104"/>
                <a:gd name="T28" fmla="*/ 17280114 w 168"/>
                <a:gd name="T29" fmla="*/ 38785420 h 104"/>
                <a:gd name="T30" fmla="*/ 13899368 w 168"/>
                <a:gd name="T31" fmla="*/ 42569256 h 104"/>
                <a:gd name="T32" fmla="*/ 13147883 w 168"/>
                <a:gd name="T33" fmla="*/ 38785420 h 104"/>
                <a:gd name="T34" fmla="*/ 7513306 w 168"/>
                <a:gd name="T35" fmla="*/ 45406917 h 104"/>
                <a:gd name="T36" fmla="*/ 4132236 w 168"/>
                <a:gd name="T37" fmla="*/ 45406917 h 104"/>
                <a:gd name="T38" fmla="*/ 3005320 w 168"/>
                <a:gd name="T39" fmla="*/ 38785420 h 104"/>
                <a:gd name="T40" fmla="*/ 3005320 w 168"/>
                <a:gd name="T41" fmla="*/ 24595702 h 104"/>
                <a:gd name="T42" fmla="*/ 1126917 w 168"/>
                <a:gd name="T43" fmla="*/ 17027420 h 104"/>
                <a:gd name="T44" fmla="*/ 0 w 168"/>
                <a:gd name="T45" fmla="*/ 10405946 h 1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04"/>
                <a:gd name="T71" fmla="*/ 168 w 168"/>
                <a:gd name="T72" fmla="*/ 104 h 1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04">
                  <a:moveTo>
                    <a:pt x="0" y="24"/>
                  </a:moveTo>
                  <a:lnTo>
                    <a:pt x="24" y="16"/>
                  </a:lnTo>
                  <a:lnTo>
                    <a:pt x="32" y="16"/>
                  </a:lnTo>
                  <a:lnTo>
                    <a:pt x="40" y="0"/>
                  </a:lnTo>
                  <a:lnTo>
                    <a:pt x="56" y="0"/>
                  </a:lnTo>
                  <a:lnTo>
                    <a:pt x="48" y="8"/>
                  </a:lnTo>
                  <a:lnTo>
                    <a:pt x="64" y="16"/>
                  </a:lnTo>
                  <a:lnTo>
                    <a:pt x="88" y="0"/>
                  </a:lnTo>
                  <a:lnTo>
                    <a:pt x="120" y="16"/>
                  </a:lnTo>
                  <a:lnTo>
                    <a:pt x="112" y="32"/>
                  </a:lnTo>
                  <a:lnTo>
                    <a:pt x="144" y="48"/>
                  </a:lnTo>
                  <a:lnTo>
                    <a:pt x="152" y="56"/>
                  </a:lnTo>
                  <a:lnTo>
                    <a:pt x="168" y="56"/>
                  </a:lnTo>
                  <a:lnTo>
                    <a:pt x="168" y="64"/>
                  </a:lnTo>
                  <a:lnTo>
                    <a:pt x="128" y="88"/>
                  </a:lnTo>
                  <a:lnTo>
                    <a:pt x="104" y="96"/>
                  </a:lnTo>
                  <a:lnTo>
                    <a:pt x="96" y="88"/>
                  </a:lnTo>
                  <a:lnTo>
                    <a:pt x="56" y="104"/>
                  </a:lnTo>
                  <a:lnTo>
                    <a:pt x="32" y="104"/>
                  </a:lnTo>
                  <a:lnTo>
                    <a:pt x="24" y="88"/>
                  </a:lnTo>
                  <a:lnTo>
                    <a:pt x="24" y="56"/>
                  </a:lnTo>
                  <a:lnTo>
                    <a:pt x="8" y="40"/>
                  </a:lnTo>
                  <a:lnTo>
                    <a:pt x="0" y="24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8"/>
            <p:cNvSpPr>
              <a:spLocks/>
            </p:cNvSpPr>
            <p:nvPr/>
          </p:nvSpPr>
          <p:spPr bwMode="auto">
            <a:xfrm>
              <a:off x="3866867" y="3196660"/>
              <a:ext cx="1069188" cy="1224142"/>
            </a:xfrm>
            <a:custGeom>
              <a:avLst/>
              <a:gdLst>
                <a:gd name="T0" fmla="*/ 395795 w 911"/>
                <a:gd name="T1" fmla="*/ 20693030 h 894"/>
                <a:gd name="T2" fmla="*/ 395795 w 911"/>
                <a:gd name="T3" fmla="*/ 17736362 h 894"/>
                <a:gd name="T4" fmla="*/ 0 w 911"/>
                <a:gd name="T5" fmla="*/ 15765977 h 894"/>
                <a:gd name="T6" fmla="*/ 395795 w 911"/>
                <a:gd name="T7" fmla="*/ 11824488 h 894"/>
                <a:gd name="T8" fmla="*/ 395795 w 911"/>
                <a:gd name="T9" fmla="*/ 2955943 h 894"/>
                <a:gd name="T10" fmla="*/ 395795 w 911"/>
                <a:gd name="T11" fmla="*/ 0 h 894"/>
                <a:gd name="T12" fmla="*/ 791589 w 911"/>
                <a:gd name="T13" fmla="*/ 0 h 894"/>
                <a:gd name="T14" fmla="*/ 1583176 w 911"/>
                <a:gd name="T15" fmla="*/ 985554 h 894"/>
                <a:gd name="T16" fmla="*/ 1978971 w 911"/>
                <a:gd name="T17" fmla="*/ 2955943 h 894"/>
                <a:gd name="T18" fmla="*/ 2770557 w 911"/>
                <a:gd name="T19" fmla="*/ 7882988 h 894"/>
                <a:gd name="T20" fmla="*/ 3957939 w 911"/>
                <a:gd name="T21" fmla="*/ 24634509 h 894"/>
                <a:gd name="T22" fmla="*/ 4749526 w 911"/>
                <a:gd name="T23" fmla="*/ 30546393 h 894"/>
                <a:gd name="T24" fmla="*/ 7519755 w 911"/>
                <a:gd name="T25" fmla="*/ 43356445 h 894"/>
                <a:gd name="T26" fmla="*/ 7519755 w 911"/>
                <a:gd name="T27" fmla="*/ 47297951 h 894"/>
                <a:gd name="T28" fmla="*/ 7519755 w 911"/>
                <a:gd name="T29" fmla="*/ 53209787 h 894"/>
                <a:gd name="T30" fmla="*/ 8707134 w 911"/>
                <a:gd name="T31" fmla="*/ 58136922 h 894"/>
                <a:gd name="T32" fmla="*/ 11873484 w 911"/>
                <a:gd name="T33" fmla="*/ 63063198 h 894"/>
                <a:gd name="T34" fmla="*/ 12269279 w 911"/>
                <a:gd name="T35" fmla="*/ 66019880 h 894"/>
                <a:gd name="T36" fmla="*/ 13456656 w 911"/>
                <a:gd name="T37" fmla="*/ 70946211 h 894"/>
                <a:gd name="T38" fmla="*/ 13456656 w 911"/>
                <a:gd name="T39" fmla="*/ 72917332 h 894"/>
                <a:gd name="T40" fmla="*/ 15039837 w 911"/>
                <a:gd name="T41" fmla="*/ 75873250 h 894"/>
                <a:gd name="T42" fmla="*/ 16622678 w 911"/>
                <a:gd name="T43" fmla="*/ 81785141 h 894"/>
                <a:gd name="T44" fmla="*/ 16622678 w 911"/>
                <a:gd name="T45" fmla="*/ 84741768 h 894"/>
                <a:gd name="T46" fmla="*/ 16226877 w 911"/>
                <a:gd name="T47" fmla="*/ 88683302 h 894"/>
                <a:gd name="T48" fmla="*/ 13456656 w 911"/>
                <a:gd name="T49" fmla="*/ 89668099 h 894"/>
                <a:gd name="T50" fmla="*/ 12665078 w 911"/>
                <a:gd name="T51" fmla="*/ 85726620 h 894"/>
                <a:gd name="T52" fmla="*/ 11081900 w 911"/>
                <a:gd name="T53" fmla="*/ 81785141 h 894"/>
                <a:gd name="T54" fmla="*/ 11477695 w 911"/>
                <a:gd name="T55" fmla="*/ 81785141 h 894"/>
                <a:gd name="T56" fmla="*/ 11081900 w 911"/>
                <a:gd name="T57" fmla="*/ 79814729 h 894"/>
                <a:gd name="T58" fmla="*/ 9498725 w 911"/>
                <a:gd name="T59" fmla="*/ 83756262 h 894"/>
                <a:gd name="T60" fmla="*/ 9498725 w 911"/>
                <a:gd name="T61" fmla="*/ 75873250 h 894"/>
                <a:gd name="T62" fmla="*/ 9102929 w 911"/>
                <a:gd name="T63" fmla="*/ 72917332 h 894"/>
                <a:gd name="T64" fmla="*/ 7519755 w 911"/>
                <a:gd name="T65" fmla="*/ 66019880 h 894"/>
                <a:gd name="T66" fmla="*/ 6728170 w 911"/>
                <a:gd name="T67" fmla="*/ 67004732 h 894"/>
                <a:gd name="T68" fmla="*/ 6332369 w 911"/>
                <a:gd name="T69" fmla="*/ 67004732 h 894"/>
                <a:gd name="T70" fmla="*/ 3957939 w 911"/>
                <a:gd name="T71" fmla="*/ 64048704 h 894"/>
                <a:gd name="T72" fmla="*/ 4749526 w 911"/>
                <a:gd name="T73" fmla="*/ 63063198 h 894"/>
                <a:gd name="T74" fmla="*/ 4353734 w 911"/>
                <a:gd name="T75" fmla="*/ 58136922 h 894"/>
                <a:gd name="T76" fmla="*/ 5145324 w 911"/>
                <a:gd name="T77" fmla="*/ 54195403 h 894"/>
                <a:gd name="T78" fmla="*/ 4353734 w 911"/>
                <a:gd name="T79" fmla="*/ 53209787 h 894"/>
                <a:gd name="T80" fmla="*/ 3957939 w 911"/>
                <a:gd name="T81" fmla="*/ 50253869 h 894"/>
                <a:gd name="T82" fmla="*/ 4353734 w 911"/>
                <a:gd name="T83" fmla="*/ 47297951 h 894"/>
                <a:gd name="T84" fmla="*/ 4749526 w 911"/>
                <a:gd name="T85" fmla="*/ 37443845 h 894"/>
                <a:gd name="T86" fmla="*/ 3562147 w 911"/>
                <a:gd name="T87" fmla="*/ 39414939 h 894"/>
                <a:gd name="T88" fmla="*/ 3166351 w 911"/>
                <a:gd name="T89" fmla="*/ 32516805 h 894"/>
                <a:gd name="T90" fmla="*/ 3166351 w 911"/>
                <a:gd name="T91" fmla="*/ 26604894 h 894"/>
                <a:gd name="T92" fmla="*/ 2374765 w 911"/>
                <a:gd name="T93" fmla="*/ 26604894 h 894"/>
                <a:gd name="T94" fmla="*/ 2374765 w 911"/>
                <a:gd name="T95" fmla="*/ 28575292 h 894"/>
                <a:gd name="T96" fmla="*/ 1978971 w 911"/>
                <a:gd name="T97" fmla="*/ 32516805 h 894"/>
                <a:gd name="T98" fmla="*/ 791589 w 911"/>
                <a:gd name="T99" fmla="*/ 34487899 h 894"/>
                <a:gd name="T100" fmla="*/ 395795 w 911"/>
                <a:gd name="T101" fmla="*/ 32516805 h 894"/>
                <a:gd name="T102" fmla="*/ 791589 w 911"/>
                <a:gd name="T103" fmla="*/ 28575292 h 894"/>
                <a:gd name="T104" fmla="*/ 395795 w 911"/>
                <a:gd name="T105" fmla="*/ 29560860 h 894"/>
                <a:gd name="T106" fmla="*/ 791589 w 911"/>
                <a:gd name="T107" fmla="*/ 26604894 h 894"/>
                <a:gd name="T108" fmla="*/ 1583176 w 911"/>
                <a:gd name="T109" fmla="*/ 23648976 h 894"/>
                <a:gd name="T110" fmla="*/ 395795 w 911"/>
                <a:gd name="T111" fmla="*/ 21677854 h 89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1"/>
                <a:gd name="T169" fmla="*/ 0 h 894"/>
                <a:gd name="T170" fmla="*/ 911 w 911"/>
                <a:gd name="T171" fmla="*/ 894 h 89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1" h="894">
                  <a:moveTo>
                    <a:pt x="8" y="216"/>
                  </a:moveTo>
                  <a:lnTo>
                    <a:pt x="8" y="200"/>
                  </a:lnTo>
                  <a:lnTo>
                    <a:pt x="16" y="184"/>
                  </a:lnTo>
                  <a:lnTo>
                    <a:pt x="8" y="176"/>
                  </a:lnTo>
                  <a:lnTo>
                    <a:pt x="16" y="160"/>
                  </a:lnTo>
                  <a:lnTo>
                    <a:pt x="0" y="152"/>
                  </a:lnTo>
                  <a:lnTo>
                    <a:pt x="0" y="128"/>
                  </a:lnTo>
                  <a:lnTo>
                    <a:pt x="16" y="112"/>
                  </a:lnTo>
                  <a:lnTo>
                    <a:pt x="8" y="96"/>
                  </a:lnTo>
                  <a:lnTo>
                    <a:pt x="32" y="32"/>
                  </a:lnTo>
                  <a:lnTo>
                    <a:pt x="0" y="8"/>
                  </a:lnTo>
                  <a:lnTo>
                    <a:pt x="16" y="0"/>
                  </a:lnTo>
                  <a:lnTo>
                    <a:pt x="40" y="8"/>
                  </a:lnTo>
                  <a:lnTo>
                    <a:pt x="40" y="0"/>
                  </a:lnTo>
                  <a:lnTo>
                    <a:pt x="64" y="0"/>
                  </a:lnTo>
                  <a:lnTo>
                    <a:pt x="88" y="16"/>
                  </a:lnTo>
                  <a:lnTo>
                    <a:pt x="104" y="16"/>
                  </a:lnTo>
                  <a:lnTo>
                    <a:pt x="112" y="32"/>
                  </a:lnTo>
                  <a:lnTo>
                    <a:pt x="136" y="24"/>
                  </a:lnTo>
                  <a:lnTo>
                    <a:pt x="144" y="72"/>
                  </a:lnTo>
                  <a:lnTo>
                    <a:pt x="168" y="144"/>
                  </a:lnTo>
                  <a:lnTo>
                    <a:pt x="216" y="240"/>
                  </a:lnTo>
                  <a:lnTo>
                    <a:pt x="248" y="272"/>
                  </a:lnTo>
                  <a:lnTo>
                    <a:pt x="256" y="312"/>
                  </a:lnTo>
                  <a:lnTo>
                    <a:pt x="296" y="327"/>
                  </a:lnTo>
                  <a:lnTo>
                    <a:pt x="392" y="431"/>
                  </a:lnTo>
                  <a:lnTo>
                    <a:pt x="400" y="455"/>
                  </a:lnTo>
                  <a:lnTo>
                    <a:pt x="400" y="471"/>
                  </a:lnTo>
                  <a:lnTo>
                    <a:pt x="408" y="495"/>
                  </a:lnTo>
                  <a:lnTo>
                    <a:pt x="416" y="527"/>
                  </a:lnTo>
                  <a:lnTo>
                    <a:pt x="432" y="535"/>
                  </a:lnTo>
                  <a:lnTo>
                    <a:pt x="480" y="583"/>
                  </a:lnTo>
                  <a:lnTo>
                    <a:pt x="567" y="631"/>
                  </a:lnTo>
                  <a:lnTo>
                    <a:pt x="647" y="631"/>
                  </a:lnTo>
                  <a:lnTo>
                    <a:pt x="663" y="647"/>
                  </a:lnTo>
                  <a:lnTo>
                    <a:pt x="655" y="655"/>
                  </a:lnTo>
                  <a:lnTo>
                    <a:pt x="687" y="655"/>
                  </a:lnTo>
                  <a:lnTo>
                    <a:pt x="727" y="703"/>
                  </a:lnTo>
                  <a:lnTo>
                    <a:pt x="727" y="719"/>
                  </a:lnTo>
                  <a:lnTo>
                    <a:pt x="735" y="727"/>
                  </a:lnTo>
                  <a:lnTo>
                    <a:pt x="823" y="703"/>
                  </a:lnTo>
                  <a:lnTo>
                    <a:pt x="831" y="758"/>
                  </a:lnTo>
                  <a:lnTo>
                    <a:pt x="879" y="790"/>
                  </a:lnTo>
                  <a:lnTo>
                    <a:pt x="903" y="822"/>
                  </a:lnTo>
                  <a:lnTo>
                    <a:pt x="903" y="838"/>
                  </a:lnTo>
                  <a:lnTo>
                    <a:pt x="911" y="846"/>
                  </a:lnTo>
                  <a:lnTo>
                    <a:pt x="911" y="862"/>
                  </a:lnTo>
                  <a:lnTo>
                    <a:pt x="871" y="886"/>
                  </a:lnTo>
                  <a:lnTo>
                    <a:pt x="735" y="886"/>
                  </a:lnTo>
                  <a:lnTo>
                    <a:pt x="735" y="894"/>
                  </a:lnTo>
                  <a:lnTo>
                    <a:pt x="679" y="886"/>
                  </a:lnTo>
                  <a:lnTo>
                    <a:pt x="687" y="862"/>
                  </a:lnTo>
                  <a:lnTo>
                    <a:pt x="655" y="862"/>
                  </a:lnTo>
                  <a:lnTo>
                    <a:pt x="615" y="822"/>
                  </a:lnTo>
                  <a:lnTo>
                    <a:pt x="623" y="814"/>
                  </a:lnTo>
                  <a:lnTo>
                    <a:pt x="631" y="814"/>
                  </a:lnTo>
                  <a:lnTo>
                    <a:pt x="639" y="798"/>
                  </a:lnTo>
                  <a:lnTo>
                    <a:pt x="615" y="798"/>
                  </a:lnTo>
                  <a:lnTo>
                    <a:pt x="559" y="822"/>
                  </a:lnTo>
                  <a:lnTo>
                    <a:pt x="519" y="838"/>
                  </a:lnTo>
                  <a:lnTo>
                    <a:pt x="496" y="790"/>
                  </a:lnTo>
                  <a:lnTo>
                    <a:pt x="511" y="758"/>
                  </a:lnTo>
                  <a:lnTo>
                    <a:pt x="511" y="735"/>
                  </a:lnTo>
                  <a:lnTo>
                    <a:pt x="504" y="727"/>
                  </a:lnTo>
                  <a:lnTo>
                    <a:pt x="448" y="727"/>
                  </a:lnTo>
                  <a:lnTo>
                    <a:pt x="400" y="655"/>
                  </a:lnTo>
                  <a:lnTo>
                    <a:pt x="352" y="639"/>
                  </a:lnTo>
                  <a:lnTo>
                    <a:pt x="352" y="671"/>
                  </a:lnTo>
                  <a:lnTo>
                    <a:pt x="344" y="679"/>
                  </a:lnTo>
                  <a:lnTo>
                    <a:pt x="328" y="663"/>
                  </a:lnTo>
                  <a:lnTo>
                    <a:pt x="256" y="639"/>
                  </a:lnTo>
                  <a:lnTo>
                    <a:pt x="224" y="639"/>
                  </a:lnTo>
                  <a:lnTo>
                    <a:pt x="224" y="631"/>
                  </a:lnTo>
                  <a:lnTo>
                    <a:pt x="256" y="623"/>
                  </a:lnTo>
                  <a:lnTo>
                    <a:pt x="256" y="615"/>
                  </a:lnTo>
                  <a:lnTo>
                    <a:pt x="248" y="575"/>
                  </a:lnTo>
                  <a:lnTo>
                    <a:pt x="248" y="559"/>
                  </a:lnTo>
                  <a:lnTo>
                    <a:pt x="280" y="543"/>
                  </a:lnTo>
                  <a:lnTo>
                    <a:pt x="296" y="527"/>
                  </a:lnTo>
                  <a:lnTo>
                    <a:pt x="240" y="527"/>
                  </a:lnTo>
                  <a:lnTo>
                    <a:pt x="216" y="511"/>
                  </a:lnTo>
                  <a:lnTo>
                    <a:pt x="224" y="503"/>
                  </a:lnTo>
                  <a:lnTo>
                    <a:pt x="216" y="471"/>
                  </a:lnTo>
                  <a:lnTo>
                    <a:pt x="232" y="471"/>
                  </a:lnTo>
                  <a:lnTo>
                    <a:pt x="232" y="431"/>
                  </a:lnTo>
                  <a:lnTo>
                    <a:pt x="256" y="375"/>
                  </a:lnTo>
                  <a:lnTo>
                    <a:pt x="216" y="375"/>
                  </a:lnTo>
                  <a:lnTo>
                    <a:pt x="192" y="391"/>
                  </a:lnTo>
                  <a:lnTo>
                    <a:pt x="144" y="375"/>
                  </a:lnTo>
                  <a:lnTo>
                    <a:pt x="168" y="320"/>
                  </a:lnTo>
                  <a:lnTo>
                    <a:pt x="144" y="304"/>
                  </a:lnTo>
                  <a:lnTo>
                    <a:pt x="160" y="264"/>
                  </a:lnTo>
                  <a:lnTo>
                    <a:pt x="144" y="280"/>
                  </a:lnTo>
                  <a:lnTo>
                    <a:pt x="136" y="264"/>
                  </a:lnTo>
                  <a:lnTo>
                    <a:pt x="120" y="272"/>
                  </a:lnTo>
                  <a:lnTo>
                    <a:pt x="128" y="288"/>
                  </a:lnTo>
                  <a:lnTo>
                    <a:pt x="112" y="288"/>
                  </a:lnTo>
                  <a:lnTo>
                    <a:pt x="112" y="320"/>
                  </a:lnTo>
                  <a:lnTo>
                    <a:pt x="88" y="304"/>
                  </a:lnTo>
                  <a:lnTo>
                    <a:pt x="48" y="343"/>
                  </a:lnTo>
                  <a:lnTo>
                    <a:pt x="8" y="351"/>
                  </a:lnTo>
                  <a:lnTo>
                    <a:pt x="16" y="327"/>
                  </a:lnTo>
                  <a:lnTo>
                    <a:pt x="0" y="327"/>
                  </a:lnTo>
                  <a:lnTo>
                    <a:pt x="40" y="288"/>
                  </a:lnTo>
                  <a:lnTo>
                    <a:pt x="8" y="304"/>
                  </a:lnTo>
                  <a:lnTo>
                    <a:pt x="8" y="296"/>
                  </a:lnTo>
                  <a:lnTo>
                    <a:pt x="24" y="288"/>
                  </a:lnTo>
                  <a:lnTo>
                    <a:pt x="40" y="272"/>
                  </a:lnTo>
                  <a:lnTo>
                    <a:pt x="56" y="272"/>
                  </a:lnTo>
                  <a:lnTo>
                    <a:pt x="80" y="232"/>
                  </a:lnTo>
                  <a:lnTo>
                    <a:pt x="48" y="216"/>
                  </a:lnTo>
                  <a:lnTo>
                    <a:pt x="8" y="216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9"/>
            <p:cNvSpPr>
              <a:spLocks/>
            </p:cNvSpPr>
            <p:nvPr/>
          </p:nvSpPr>
          <p:spPr bwMode="auto">
            <a:xfrm>
              <a:off x="5551599" y="3260920"/>
              <a:ext cx="589897" cy="555844"/>
            </a:xfrm>
            <a:custGeom>
              <a:avLst/>
              <a:gdLst>
                <a:gd name="T0" fmla="*/ 5133271 w 503"/>
                <a:gd name="T1" fmla="*/ 4852471 h 407"/>
                <a:gd name="T2" fmla="*/ 5528238 w 503"/>
                <a:gd name="T3" fmla="*/ 1941269 h 407"/>
                <a:gd name="T4" fmla="*/ 5528238 w 503"/>
                <a:gd name="T5" fmla="*/ 970636 h 407"/>
                <a:gd name="T6" fmla="*/ 7107449 w 503"/>
                <a:gd name="T7" fmla="*/ 0 h 407"/>
                <a:gd name="T8" fmla="*/ 9081960 w 503"/>
                <a:gd name="T9" fmla="*/ 0 h 407"/>
                <a:gd name="T10" fmla="*/ 9081960 w 503"/>
                <a:gd name="T11" fmla="*/ 8735013 h 407"/>
                <a:gd name="T12" fmla="*/ 8686996 w 503"/>
                <a:gd name="T13" fmla="*/ 15528727 h 407"/>
                <a:gd name="T14" fmla="*/ 8686996 w 503"/>
                <a:gd name="T15" fmla="*/ 17470026 h 407"/>
                <a:gd name="T16" fmla="*/ 4738301 w 503"/>
                <a:gd name="T17" fmla="*/ 40763106 h 407"/>
                <a:gd name="T18" fmla="*/ 1579546 w 503"/>
                <a:gd name="T19" fmla="*/ 23293107 h 407"/>
                <a:gd name="T20" fmla="*/ 394969 w 503"/>
                <a:gd name="T21" fmla="*/ 23293107 h 407"/>
                <a:gd name="T22" fmla="*/ 394969 w 503"/>
                <a:gd name="T23" fmla="*/ 17470026 h 407"/>
                <a:gd name="T24" fmla="*/ 394969 w 503"/>
                <a:gd name="T25" fmla="*/ 13587465 h 407"/>
                <a:gd name="T26" fmla="*/ 0 w 503"/>
                <a:gd name="T27" fmla="*/ 15528727 h 407"/>
                <a:gd name="T28" fmla="*/ 394969 w 503"/>
                <a:gd name="T29" fmla="*/ 13587465 h 407"/>
                <a:gd name="T30" fmla="*/ 1974182 w 503"/>
                <a:gd name="T31" fmla="*/ 7764363 h 407"/>
                <a:gd name="T32" fmla="*/ 5133271 w 503"/>
                <a:gd name="T33" fmla="*/ 4852471 h 4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3"/>
                <a:gd name="T52" fmla="*/ 0 h 407"/>
                <a:gd name="T53" fmla="*/ 503 w 503"/>
                <a:gd name="T54" fmla="*/ 407 h 4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3" h="407">
                  <a:moveTo>
                    <a:pt x="280" y="48"/>
                  </a:moveTo>
                  <a:lnTo>
                    <a:pt x="312" y="24"/>
                  </a:lnTo>
                  <a:lnTo>
                    <a:pt x="312" y="16"/>
                  </a:lnTo>
                  <a:lnTo>
                    <a:pt x="383" y="0"/>
                  </a:lnTo>
                  <a:lnTo>
                    <a:pt x="503" y="0"/>
                  </a:lnTo>
                  <a:lnTo>
                    <a:pt x="503" y="88"/>
                  </a:lnTo>
                  <a:lnTo>
                    <a:pt x="471" y="152"/>
                  </a:lnTo>
                  <a:lnTo>
                    <a:pt x="471" y="176"/>
                  </a:lnTo>
                  <a:lnTo>
                    <a:pt x="256" y="407"/>
                  </a:lnTo>
                  <a:lnTo>
                    <a:pt x="80" y="232"/>
                  </a:lnTo>
                  <a:lnTo>
                    <a:pt x="16" y="232"/>
                  </a:lnTo>
                  <a:lnTo>
                    <a:pt x="8" y="176"/>
                  </a:lnTo>
                  <a:lnTo>
                    <a:pt x="16" y="144"/>
                  </a:lnTo>
                  <a:lnTo>
                    <a:pt x="0" y="152"/>
                  </a:lnTo>
                  <a:lnTo>
                    <a:pt x="8" y="144"/>
                  </a:lnTo>
                  <a:lnTo>
                    <a:pt x="112" y="72"/>
                  </a:lnTo>
                  <a:lnTo>
                    <a:pt x="280" y="48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0"/>
            <p:cNvSpPr>
              <a:spLocks/>
            </p:cNvSpPr>
            <p:nvPr/>
          </p:nvSpPr>
          <p:spPr bwMode="auto">
            <a:xfrm>
              <a:off x="2717530" y="2528362"/>
              <a:ext cx="671649" cy="962285"/>
            </a:xfrm>
            <a:custGeom>
              <a:avLst/>
              <a:gdLst>
                <a:gd name="T0" fmla="*/ 5395827 w 575"/>
                <a:gd name="T1" fmla="*/ 4918777 h 703"/>
                <a:gd name="T2" fmla="*/ 6166561 w 575"/>
                <a:gd name="T3" fmla="*/ 0 h 703"/>
                <a:gd name="T4" fmla="*/ 7708364 w 575"/>
                <a:gd name="T5" fmla="*/ 1967084 h 703"/>
                <a:gd name="T6" fmla="*/ 7322837 w 575"/>
                <a:gd name="T7" fmla="*/ 4918777 h 703"/>
                <a:gd name="T8" fmla="*/ 8479108 w 575"/>
                <a:gd name="T9" fmla="*/ 6885861 h 703"/>
                <a:gd name="T10" fmla="*/ 8864640 w 575"/>
                <a:gd name="T11" fmla="*/ 7869753 h 703"/>
                <a:gd name="T12" fmla="*/ 8864640 w 575"/>
                <a:gd name="T13" fmla="*/ 20658291 h 703"/>
                <a:gd name="T14" fmla="*/ 6552093 w 575"/>
                <a:gd name="T15" fmla="*/ 31479012 h 703"/>
                <a:gd name="T16" fmla="*/ 6166561 w 575"/>
                <a:gd name="T17" fmla="*/ 40332662 h 703"/>
                <a:gd name="T18" fmla="*/ 6166561 w 575"/>
                <a:gd name="T19" fmla="*/ 43283660 h 703"/>
                <a:gd name="T20" fmla="*/ 7322837 w 575"/>
                <a:gd name="T21" fmla="*/ 47218552 h 703"/>
                <a:gd name="T22" fmla="*/ 8479108 w 575"/>
                <a:gd name="T23" fmla="*/ 46234631 h 703"/>
                <a:gd name="T24" fmla="*/ 8479108 w 575"/>
                <a:gd name="T25" fmla="*/ 50169496 h 703"/>
                <a:gd name="T26" fmla="*/ 8864640 w 575"/>
                <a:gd name="T27" fmla="*/ 56072202 h 703"/>
                <a:gd name="T28" fmla="*/ 7708364 w 575"/>
                <a:gd name="T29" fmla="*/ 59023159 h 703"/>
                <a:gd name="T30" fmla="*/ 7322837 w 575"/>
                <a:gd name="T31" fmla="*/ 57055414 h 703"/>
                <a:gd name="T32" fmla="*/ 6937631 w 575"/>
                <a:gd name="T33" fmla="*/ 54104388 h 703"/>
                <a:gd name="T34" fmla="*/ 6552093 w 575"/>
                <a:gd name="T35" fmla="*/ 52137310 h 703"/>
                <a:gd name="T36" fmla="*/ 6166561 w 575"/>
                <a:gd name="T37" fmla="*/ 49185630 h 703"/>
                <a:gd name="T38" fmla="*/ 4625086 w 575"/>
                <a:gd name="T39" fmla="*/ 53120494 h 703"/>
                <a:gd name="T40" fmla="*/ 3854348 w 575"/>
                <a:gd name="T41" fmla="*/ 54104388 h 703"/>
                <a:gd name="T42" fmla="*/ 4239554 w 575"/>
                <a:gd name="T43" fmla="*/ 61974158 h 703"/>
                <a:gd name="T44" fmla="*/ 3854348 w 575"/>
                <a:gd name="T45" fmla="*/ 68859966 h 703"/>
                <a:gd name="T46" fmla="*/ 1541805 w 575"/>
                <a:gd name="T47" fmla="*/ 68859966 h 703"/>
                <a:gd name="T48" fmla="*/ 770739 w 575"/>
                <a:gd name="T49" fmla="*/ 70827808 h 703"/>
                <a:gd name="T50" fmla="*/ 770739 w 575"/>
                <a:gd name="T51" fmla="*/ 68859966 h 703"/>
                <a:gd name="T52" fmla="*/ 770739 w 575"/>
                <a:gd name="T53" fmla="*/ 63941945 h 703"/>
                <a:gd name="T54" fmla="*/ 1541805 w 575"/>
                <a:gd name="T55" fmla="*/ 59023159 h 703"/>
                <a:gd name="T56" fmla="*/ 1541805 w 575"/>
                <a:gd name="T57" fmla="*/ 58039239 h 703"/>
                <a:gd name="T58" fmla="*/ 1927009 w 575"/>
                <a:gd name="T59" fmla="*/ 56072202 h 703"/>
                <a:gd name="T60" fmla="*/ 2698075 w 575"/>
                <a:gd name="T61" fmla="*/ 56072202 h 703"/>
                <a:gd name="T62" fmla="*/ 2698075 w 575"/>
                <a:gd name="T63" fmla="*/ 54104388 h 703"/>
                <a:gd name="T64" fmla="*/ 2698075 w 575"/>
                <a:gd name="T65" fmla="*/ 52137310 h 703"/>
                <a:gd name="T66" fmla="*/ 3083281 w 575"/>
                <a:gd name="T67" fmla="*/ 49185630 h 703"/>
                <a:gd name="T68" fmla="*/ 2312545 w 575"/>
                <a:gd name="T69" fmla="*/ 49185630 h 703"/>
                <a:gd name="T70" fmla="*/ 1541805 w 575"/>
                <a:gd name="T71" fmla="*/ 52137310 h 703"/>
                <a:gd name="T72" fmla="*/ 1541805 w 575"/>
                <a:gd name="T73" fmla="*/ 44267526 h 703"/>
                <a:gd name="T74" fmla="*/ 385533 w 575"/>
                <a:gd name="T75" fmla="*/ 50169496 h 703"/>
                <a:gd name="T76" fmla="*/ 1541805 w 575"/>
                <a:gd name="T77" fmla="*/ 41315873 h 703"/>
                <a:gd name="T78" fmla="*/ 385533 w 575"/>
                <a:gd name="T79" fmla="*/ 43283660 h 703"/>
                <a:gd name="T80" fmla="*/ 385533 w 575"/>
                <a:gd name="T81" fmla="*/ 46234631 h 703"/>
                <a:gd name="T82" fmla="*/ 385533 w 575"/>
                <a:gd name="T83" fmla="*/ 35413904 h 703"/>
                <a:gd name="T84" fmla="*/ 385533 w 575"/>
                <a:gd name="T85" fmla="*/ 29511225 h 703"/>
                <a:gd name="T86" fmla="*/ 1541805 w 575"/>
                <a:gd name="T87" fmla="*/ 27544141 h 703"/>
                <a:gd name="T88" fmla="*/ 1156272 w 575"/>
                <a:gd name="T89" fmla="*/ 24593169 h 703"/>
                <a:gd name="T90" fmla="*/ 1541805 w 575"/>
                <a:gd name="T91" fmla="*/ 20658291 h 703"/>
                <a:gd name="T92" fmla="*/ 1927009 w 575"/>
                <a:gd name="T93" fmla="*/ 15739506 h 703"/>
                <a:gd name="T94" fmla="*/ 3083281 w 575"/>
                <a:gd name="T95" fmla="*/ 11804638 h 703"/>
                <a:gd name="T96" fmla="*/ 5395827 w 575"/>
                <a:gd name="T97" fmla="*/ 12788531 h 7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5"/>
                <a:gd name="T148" fmla="*/ 0 h 703"/>
                <a:gd name="T149" fmla="*/ 575 w 575"/>
                <a:gd name="T150" fmla="*/ 703 h 7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5" h="703">
                  <a:moveTo>
                    <a:pt x="303" y="128"/>
                  </a:moveTo>
                  <a:lnTo>
                    <a:pt x="295" y="48"/>
                  </a:lnTo>
                  <a:lnTo>
                    <a:pt x="271" y="8"/>
                  </a:lnTo>
                  <a:lnTo>
                    <a:pt x="335" y="0"/>
                  </a:lnTo>
                  <a:lnTo>
                    <a:pt x="375" y="0"/>
                  </a:lnTo>
                  <a:lnTo>
                    <a:pt x="431" y="24"/>
                  </a:lnTo>
                  <a:lnTo>
                    <a:pt x="431" y="40"/>
                  </a:lnTo>
                  <a:lnTo>
                    <a:pt x="423" y="48"/>
                  </a:lnTo>
                  <a:lnTo>
                    <a:pt x="471" y="72"/>
                  </a:lnTo>
                  <a:lnTo>
                    <a:pt x="479" y="64"/>
                  </a:lnTo>
                  <a:lnTo>
                    <a:pt x="519" y="64"/>
                  </a:lnTo>
                  <a:lnTo>
                    <a:pt x="519" y="80"/>
                  </a:lnTo>
                  <a:lnTo>
                    <a:pt x="575" y="128"/>
                  </a:lnTo>
                  <a:lnTo>
                    <a:pt x="503" y="208"/>
                  </a:lnTo>
                  <a:lnTo>
                    <a:pt x="503" y="224"/>
                  </a:lnTo>
                  <a:lnTo>
                    <a:pt x="375" y="312"/>
                  </a:lnTo>
                  <a:lnTo>
                    <a:pt x="343" y="352"/>
                  </a:lnTo>
                  <a:lnTo>
                    <a:pt x="351" y="399"/>
                  </a:lnTo>
                  <a:lnTo>
                    <a:pt x="343" y="407"/>
                  </a:lnTo>
                  <a:lnTo>
                    <a:pt x="351" y="431"/>
                  </a:lnTo>
                  <a:lnTo>
                    <a:pt x="399" y="447"/>
                  </a:lnTo>
                  <a:lnTo>
                    <a:pt x="407" y="471"/>
                  </a:lnTo>
                  <a:lnTo>
                    <a:pt x="423" y="487"/>
                  </a:lnTo>
                  <a:lnTo>
                    <a:pt x="479" y="455"/>
                  </a:lnTo>
                  <a:lnTo>
                    <a:pt x="511" y="479"/>
                  </a:lnTo>
                  <a:lnTo>
                    <a:pt x="487" y="495"/>
                  </a:lnTo>
                  <a:lnTo>
                    <a:pt x="503" y="519"/>
                  </a:lnTo>
                  <a:lnTo>
                    <a:pt x="495" y="559"/>
                  </a:lnTo>
                  <a:lnTo>
                    <a:pt x="479" y="583"/>
                  </a:lnTo>
                  <a:lnTo>
                    <a:pt x="447" y="583"/>
                  </a:lnTo>
                  <a:lnTo>
                    <a:pt x="407" y="559"/>
                  </a:lnTo>
                  <a:lnTo>
                    <a:pt x="407" y="567"/>
                  </a:lnTo>
                  <a:lnTo>
                    <a:pt x="391" y="567"/>
                  </a:lnTo>
                  <a:lnTo>
                    <a:pt x="391" y="543"/>
                  </a:lnTo>
                  <a:lnTo>
                    <a:pt x="383" y="535"/>
                  </a:lnTo>
                  <a:lnTo>
                    <a:pt x="367" y="519"/>
                  </a:lnTo>
                  <a:lnTo>
                    <a:pt x="375" y="511"/>
                  </a:lnTo>
                  <a:lnTo>
                    <a:pt x="335" y="487"/>
                  </a:lnTo>
                  <a:lnTo>
                    <a:pt x="287" y="511"/>
                  </a:lnTo>
                  <a:lnTo>
                    <a:pt x="255" y="527"/>
                  </a:lnTo>
                  <a:lnTo>
                    <a:pt x="231" y="519"/>
                  </a:lnTo>
                  <a:lnTo>
                    <a:pt x="208" y="535"/>
                  </a:lnTo>
                  <a:lnTo>
                    <a:pt x="200" y="583"/>
                  </a:lnTo>
                  <a:lnTo>
                    <a:pt x="247" y="615"/>
                  </a:lnTo>
                  <a:lnTo>
                    <a:pt x="247" y="663"/>
                  </a:lnTo>
                  <a:lnTo>
                    <a:pt x="200" y="687"/>
                  </a:lnTo>
                  <a:lnTo>
                    <a:pt x="120" y="687"/>
                  </a:lnTo>
                  <a:lnTo>
                    <a:pt x="96" y="687"/>
                  </a:lnTo>
                  <a:lnTo>
                    <a:pt x="88" y="695"/>
                  </a:lnTo>
                  <a:lnTo>
                    <a:pt x="48" y="703"/>
                  </a:lnTo>
                  <a:lnTo>
                    <a:pt x="48" y="687"/>
                  </a:lnTo>
                  <a:lnTo>
                    <a:pt x="40" y="679"/>
                  </a:lnTo>
                  <a:lnTo>
                    <a:pt x="48" y="655"/>
                  </a:lnTo>
                  <a:lnTo>
                    <a:pt x="56" y="631"/>
                  </a:lnTo>
                  <a:lnTo>
                    <a:pt x="80" y="623"/>
                  </a:lnTo>
                  <a:lnTo>
                    <a:pt x="80" y="591"/>
                  </a:lnTo>
                  <a:lnTo>
                    <a:pt x="88" y="591"/>
                  </a:lnTo>
                  <a:lnTo>
                    <a:pt x="88" y="575"/>
                  </a:lnTo>
                  <a:lnTo>
                    <a:pt x="136" y="567"/>
                  </a:lnTo>
                  <a:lnTo>
                    <a:pt x="112" y="559"/>
                  </a:lnTo>
                  <a:lnTo>
                    <a:pt x="120" y="543"/>
                  </a:lnTo>
                  <a:lnTo>
                    <a:pt x="152" y="559"/>
                  </a:lnTo>
                  <a:lnTo>
                    <a:pt x="160" y="551"/>
                  </a:lnTo>
                  <a:lnTo>
                    <a:pt x="152" y="535"/>
                  </a:lnTo>
                  <a:lnTo>
                    <a:pt x="168" y="527"/>
                  </a:lnTo>
                  <a:lnTo>
                    <a:pt x="160" y="511"/>
                  </a:lnTo>
                  <a:lnTo>
                    <a:pt x="176" y="511"/>
                  </a:lnTo>
                  <a:lnTo>
                    <a:pt x="184" y="487"/>
                  </a:lnTo>
                  <a:lnTo>
                    <a:pt x="136" y="471"/>
                  </a:lnTo>
                  <a:lnTo>
                    <a:pt x="120" y="487"/>
                  </a:lnTo>
                  <a:lnTo>
                    <a:pt x="112" y="519"/>
                  </a:lnTo>
                  <a:lnTo>
                    <a:pt x="80" y="519"/>
                  </a:lnTo>
                  <a:lnTo>
                    <a:pt x="88" y="463"/>
                  </a:lnTo>
                  <a:lnTo>
                    <a:pt x="72" y="439"/>
                  </a:lnTo>
                  <a:lnTo>
                    <a:pt x="48" y="495"/>
                  </a:lnTo>
                  <a:lnTo>
                    <a:pt x="32" y="495"/>
                  </a:lnTo>
                  <a:lnTo>
                    <a:pt x="48" y="447"/>
                  </a:lnTo>
                  <a:lnTo>
                    <a:pt x="80" y="415"/>
                  </a:lnTo>
                  <a:lnTo>
                    <a:pt x="24" y="399"/>
                  </a:lnTo>
                  <a:lnTo>
                    <a:pt x="16" y="431"/>
                  </a:lnTo>
                  <a:lnTo>
                    <a:pt x="40" y="447"/>
                  </a:lnTo>
                  <a:lnTo>
                    <a:pt x="16" y="463"/>
                  </a:lnTo>
                  <a:lnTo>
                    <a:pt x="0" y="447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24" y="296"/>
                  </a:lnTo>
                  <a:lnTo>
                    <a:pt x="48" y="272"/>
                  </a:lnTo>
                  <a:lnTo>
                    <a:pt x="72" y="272"/>
                  </a:lnTo>
                  <a:lnTo>
                    <a:pt x="64" y="256"/>
                  </a:lnTo>
                  <a:lnTo>
                    <a:pt x="64" y="240"/>
                  </a:lnTo>
                  <a:lnTo>
                    <a:pt x="56" y="224"/>
                  </a:lnTo>
                  <a:lnTo>
                    <a:pt x="80" y="208"/>
                  </a:lnTo>
                  <a:lnTo>
                    <a:pt x="80" y="184"/>
                  </a:lnTo>
                  <a:lnTo>
                    <a:pt x="112" y="160"/>
                  </a:lnTo>
                  <a:lnTo>
                    <a:pt x="136" y="120"/>
                  </a:lnTo>
                  <a:lnTo>
                    <a:pt x="168" y="120"/>
                  </a:lnTo>
                  <a:lnTo>
                    <a:pt x="208" y="128"/>
                  </a:lnTo>
                  <a:lnTo>
                    <a:pt x="303" y="128"/>
                  </a:ln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2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AutoShape 230"/>
            <p:cNvSpPr>
              <a:spLocks noChangeArrowheads="1"/>
            </p:cNvSpPr>
            <p:nvPr/>
          </p:nvSpPr>
          <p:spPr bwMode="auto">
            <a:xfrm>
              <a:off x="3655354" y="3878290"/>
              <a:ext cx="142497" cy="124665"/>
            </a:xfrm>
            <a:prstGeom prst="star5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algn="ctr">
              <a:solidFill>
                <a:schemeClr val="tx2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es-MX"/>
            </a:p>
          </p:txBody>
        </p:sp>
        <p:sp>
          <p:nvSpPr>
            <p:cNvPr id="44" name="Estrella de 7 puntas 43"/>
            <p:cNvSpPr/>
            <p:nvPr/>
          </p:nvSpPr>
          <p:spPr>
            <a:xfrm>
              <a:off x="363673" y="498485"/>
              <a:ext cx="196617" cy="144384"/>
            </a:xfrm>
            <a:prstGeom prst="star7">
              <a:avLst/>
            </a:prstGeom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55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11560" y="4278787"/>
            <a:ext cx="4703415" cy="71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116" eaLnBrk="1" hangingPunct="1">
              <a:spcBef>
                <a:spcPct val="0"/>
              </a:spcBef>
              <a:defRPr/>
            </a:pPr>
            <a:r>
              <a:rPr lang="es-MX" sz="4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División Noroeste</a:t>
            </a:r>
            <a:endParaRPr lang="es-ES_tradnl" sz="4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2669210" y="3062677"/>
            <a:ext cx="783858" cy="1102049"/>
          </a:xfrm>
          <a:custGeom>
            <a:avLst/>
            <a:gdLst>
              <a:gd name="T0" fmla="*/ 2696713 w 671"/>
              <a:gd name="T1" fmla="*/ 7820496 h 806"/>
              <a:gd name="T2" fmla="*/ 3852542 w 671"/>
              <a:gd name="T3" fmla="*/ 0 h 806"/>
              <a:gd name="T4" fmla="*/ 4237602 w 671"/>
              <a:gd name="T5" fmla="*/ 977740 h 806"/>
              <a:gd name="T6" fmla="*/ 5008048 w 671"/>
              <a:gd name="T7" fmla="*/ 6842753 h 806"/>
              <a:gd name="T8" fmla="*/ 6163873 w 671"/>
              <a:gd name="T9" fmla="*/ 15640993 h 806"/>
              <a:gd name="T10" fmla="*/ 6549254 w 671"/>
              <a:gd name="T11" fmla="*/ 19550531 h 806"/>
              <a:gd name="T12" fmla="*/ 6549254 w 671"/>
              <a:gd name="T13" fmla="*/ 20528266 h 806"/>
              <a:gd name="T14" fmla="*/ 6934315 w 671"/>
              <a:gd name="T15" fmla="*/ 24438499 h 806"/>
              <a:gd name="T16" fmla="*/ 6934315 w 671"/>
              <a:gd name="T17" fmla="*/ 35191510 h 806"/>
              <a:gd name="T18" fmla="*/ 7319702 w 671"/>
              <a:gd name="T19" fmla="*/ 39101770 h 806"/>
              <a:gd name="T20" fmla="*/ 8090138 w 671"/>
              <a:gd name="T21" fmla="*/ 45944501 h 806"/>
              <a:gd name="T22" fmla="*/ 9245974 w 671"/>
              <a:gd name="T23" fmla="*/ 46922236 h 806"/>
              <a:gd name="T24" fmla="*/ 10016416 w 671"/>
              <a:gd name="T25" fmla="*/ 53764994 h 806"/>
              <a:gd name="T26" fmla="*/ 11172239 w 671"/>
              <a:gd name="T27" fmla="*/ 70383020 h 806"/>
              <a:gd name="T28" fmla="*/ 11557300 w 671"/>
              <a:gd name="T29" fmla="*/ 70383020 h 806"/>
              <a:gd name="T30" fmla="*/ 11557300 w 671"/>
              <a:gd name="T31" fmla="*/ 79180595 h 806"/>
              <a:gd name="T32" fmla="*/ 11557300 w 671"/>
              <a:gd name="T33" fmla="*/ 79180595 h 806"/>
              <a:gd name="T34" fmla="*/ 11172239 w 671"/>
              <a:gd name="T35" fmla="*/ 79180595 h 806"/>
              <a:gd name="T36" fmla="*/ 10786852 w 671"/>
              <a:gd name="T37" fmla="*/ 80158303 h 806"/>
              <a:gd name="T38" fmla="*/ 10016416 w 671"/>
              <a:gd name="T39" fmla="*/ 75271070 h 806"/>
              <a:gd name="T40" fmla="*/ 9631029 w 671"/>
              <a:gd name="T41" fmla="*/ 70383020 h 806"/>
              <a:gd name="T42" fmla="*/ 7704751 w 671"/>
              <a:gd name="T43" fmla="*/ 61584792 h 806"/>
              <a:gd name="T44" fmla="*/ 6549254 w 671"/>
              <a:gd name="T45" fmla="*/ 53764994 h 806"/>
              <a:gd name="T46" fmla="*/ 6934315 w 671"/>
              <a:gd name="T47" fmla="*/ 51809550 h 806"/>
              <a:gd name="T48" fmla="*/ 6163873 w 671"/>
              <a:gd name="T49" fmla="*/ 49854761 h 806"/>
              <a:gd name="T50" fmla="*/ 6163873 w 671"/>
              <a:gd name="T51" fmla="*/ 49854761 h 806"/>
              <a:gd name="T52" fmla="*/ 5778816 w 671"/>
              <a:gd name="T53" fmla="*/ 46922236 h 806"/>
              <a:gd name="T54" fmla="*/ 5778816 w 671"/>
              <a:gd name="T55" fmla="*/ 40079506 h 806"/>
              <a:gd name="T56" fmla="*/ 5008048 w 671"/>
              <a:gd name="T57" fmla="*/ 43989030 h 806"/>
              <a:gd name="T58" fmla="*/ 4237602 w 671"/>
              <a:gd name="T59" fmla="*/ 42034268 h 806"/>
              <a:gd name="T60" fmla="*/ 4237602 w 671"/>
              <a:gd name="T61" fmla="*/ 35191510 h 806"/>
              <a:gd name="T62" fmla="*/ 3082100 w 671"/>
              <a:gd name="T63" fmla="*/ 30303542 h 806"/>
              <a:gd name="T64" fmla="*/ 2696713 w 671"/>
              <a:gd name="T65" fmla="*/ 28348746 h 806"/>
              <a:gd name="T66" fmla="*/ 2311330 w 671"/>
              <a:gd name="T67" fmla="*/ 24438499 h 806"/>
              <a:gd name="T68" fmla="*/ 1155828 w 671"/>
              <a:gd name="T69" fmla="*/ 23460778 h 806"/>
              <a:gd name="T70" fmla="*/ 0 w 671"/>
              <a:gd name="T71" fmla="*/ 17595755 h 806"/>
              <a:gd name="T72" fmla="*/ 770444 w 671"/>
              <a:gd name="T73" fmla="*/ 11730743 h 806"/>
              <a:gd name="T74" fmla="*/ 1155828 w 671"/>
              <a:gd name="T75" fmla="*/ 12707777 h 806"/>
              <a:gd name="T76" fmla="*/ 1540888 w 671"/>
              <a:gd name="T77" fmla="*/ 9775266 h 80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71"/>
              <a:gd name="T118" fmla="*/ 0 h 806"/>
              <a:gd name="T119" fmla="*/ 671 w 671"/>
              <a:gd name="T120" fmla="*/ 806 h 80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71" h="806">
                <a:moveTo>
                  <a:pt x="136" y="56"/>
                </a:moveTo>
                <a:lnTo>
                  <a:pt x="144" y="72"/>
                </a:lnTo>
                <a:lnTo>
                  <a:pt x="184" y="0"/>
                </a:lnTo>
                <a:lnTo>
                  <a:pt x="216" y="0"/>
                </a:lnTo>
                <a:lnTo>
                  <a:pt x="232" y="8"/>
                </a:lnTo>
                <a:lnTo>
                  <a:pt x="248" y="16"/>
                </a:lnTo>
                <a:lnTo>
                  <a:pt x="264" y="64"/>
                </a:lnTo>
                <a:lnTo>
                  <a:pt x="280" y="64"/>
                </a:lnTo>
                <a:lnTo>
                  <a:pt x="288" y="152"/>
                </a:lnTo>
                <a:lnTo>
                  <a:pt x="344" y="152"/>
                </a:lnTo>
                <a:lnTo>
                  <a:pt x="368" y="176"/>
                </a:lnTo>
                <a:lnTo>
                  <a:pt x="368" y="192"/>
                </a:lnTo>
                <a:lnTo>
                  <a:pt x="360" y="192"/>
                </a:lnTo>
                <a:lnTo>
                  <a:pt x="368" y="208"/>
                </a:lnTo>
                <a:lnTo>
                  <a:pt x="384" y="208"/>
                </a:lnTo>
                <a:lnTo>
                  <a:pt x="392" y="248"/>
                </a:lnTo>
                <a:lnTo>
                  <a:pt x="384" y="312"/>
                </a:lnTo>
                <a:lnTo>
                  <a:pt x="400" y="351"/>
                </a:lnTo>
                <a:lnTo>
                  <a:pt x="416" y="375"/>
                </a:lnTo>
                <a:lnTo>
                  <a:pt x="416" y="391"/>
                </a:lnTo>
                <a:lnTo>
                  <a:pt x="448" y="391"/>
                </a:lnTo>
                <a:lnTo>
                  <a:pt x="464" y="463"/>
                </a:lnTo>
                <a:lnTo>
                  <a:pt x="495" y="495"/>
                </a:lnTo>
                <a:lnTo>
                  <a:pt x="527" y="471"/>
                </a:lnTo>
                <a:lnTo>
                  <a:pt x="567" y="495"/>
                </a:lnTo>
                <a:lnTo>
                  <a:pt x="583" y="535"/>
                </a:lnTo>
                <a:lnTo>
                  <a:pt x="575" y="567"/>
                </a:lnTo>
                <a:lnTo>
                  <a:pt x="647" y="703"/>
                </a:lnTo>
                <a:lnTo>
                  <a:pt x="671" y="703"/>
                </a:lnTo>
                <a:lnTo>
                  <a:pt x="671" y="711"/>
                </a:lnTo>
                <a:lnTo>
                  <a:pt x="647" y="727"/>
                </a:lnTo>
                <a:lnTo>
                  <a:pt x="663" y="798"/>
                </a:lnTo>
                <a:lnTo>
                  <a:pt x="655" y="798"/>
                </a:lnTo>
                <a:lnTo>
                  <a:pt x="663" y="798"/>
                </a:lnTo>
                <a:lnTo>
                  <a:pt x="655" y="798"/>
                </a:lnTo>
                <a:lnTo>
                  <a:pt x="631" y="798"/>
                </a:lnTo>
                <a:lnTo>
                  <a:pt x="615" y="774"/>
                </a:lnTo>
                <a:lnTo>
                  <a:pt x="615" y="806"/>
                </a:lnTo>
                <a:lnTo>
                  <a:pt x="551" y="750"/>
                </a:lnTo>
                <a:lnTo>
                  <a:pt x="567" y="750"/>
                </a:lnTo>
                <a:lnTo>
                  <a:pt x="575" y="743"/>
                </a:lnTo>
                <a:lnTo>
                  <a:pt x="535" y="711"/>
                </a:lnTo>
                <a:lnTo>
                  <a:pt x="527" y="719"/>
                </a:lnTo>
                <a:lnTo>
                  <a:pt x="432" y="615"/>
                </a:lnTo>
                <a:lnTo>
                  <a:pt x="432" y="599"/>
                </a:lnTo>
                <a:lnTo>
                  <a:pt x="384" y="535"/>
                </a:lnTo>
                <a:lnTo>
                  <a:pt x="392" y="535"/>
                </a:lnTo>
                <a:lnTo>
                  <a:pt x="392" y="519"/>
                </a:lnTo>
                <a:lnTo>
                  <a:pt x="360" y="495"/>
                </a:lnTo>
                <a:lnTo>
                  <a:pt x="352" y="503"/>
                </a:lnTo>
                <a:lnTo>
                  <a:pt x="328" y="487"/>
                </a:lnTo>
                <a:lnTo>
                  <a:pt x="352" y="495"/>
                </a:lnTo>
                <a:lnTo>
                  <a:pt x="352" y="479"/>
                </a:lnTo>
                <a:lnTo>
                  <a:pt x="320" y="471"/>
                </a:lnTo>
                <a:lnTo>
                  <a:pt x="296" y="463"/>
                </a:lnTo>
                <a:lnTo>
                  <a:pt x="320" y="399"/>
                </a:lnTo>
                <a:lnTo>
                  <a:pt x="320" y="439"/>
                </a:lnTo>
                <a:lnTo>
                  <a:pt x="288" y="439"/>
                </a:lnTo>
                <a:lnTo>
                  <a:pt x="248" y="415"/>
                </a:lnTo>
                <a:lnTo>
                  <a:pt x="248" y="423"/>
                </a:lnTo>
                <a:lnTo>
                  <a:pt x="232" y="407"/>
                </a:lnTo>
                <a:lnTo>
                  <a:pt x="248" y="359"/>
                </a:lnTo>
                <a:lnTo>
                  <a:pt x="200" y="328"/>
                </a:lnTo>
                <a:lnTo>
                  <a:pt x="184" y="304"/>
                </a:lnTo>
                <a:lnTo>
                  <a:pt x="168" y="304"/>
                </a:lnTo>
                <a:lnTo>
                  <a:pt x="144" y="280"/>
                </a:lnTo>
                <a:lnTo>
                  <a:pt x="120" y="272"/>
                </a:lnTo>
                <a:lnTo>
                  <a:pt x="120" y="248"/>
                </a:lnTo>
                <a:lnTo>
                  <a:pt x="72" y="216"/>
                </a:lnTo>
                <a:lnTo>
                  <a:pt x="64" y="232"/>
                </a:lnTo>
                <a:lnTo>
                  <a:pt x="32" y="208"/>
                </a:lnTo>
                <a:lnTo>
                  <a:pt x="0" y="176"/>
                </a:lnTo>
                <a:lnTo>
                  <a:pt x="56" y="104"/>
                </a:lnTo>
                <a:lnTo>
                  <a:pt x="56" y="112"/>
                </a:lnTo>
                <a:lnTo>
                  <a:pt x="48" y="136"/>
                </a:lnTo>
                <a:lnTo>
                  <a:pt x="64" y="128"/>
                </a:lnTo>
                <a:lnTo>
                  <a:pt x="72" y="104"/>
                </a:lnTo>
                <a:lnTo>
                  <a:pt x="72" y="96"/>
                </a:lnTo>
                <a:lnTo>
                  <a:pt x="136" y="56"/>
                </a:lnTo>
              </a:path>
            </a:pathLst>
          </a:custGeom>
          <a:solidFill>
            <a:schemeClr val="tx2">
              <a:lumMod val="5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>
            <a:off x="1390031" y="1559006"/>
            <a:ext cx="681267" cy="1200045"/>
          </a:xfrm>
          <a:custGeom>
            <a:avLst/>
            <a:gdLst>
              <a:gd name="T0" fmla="*/ 0 w 583"/>
              <a:gd name="T1" fmla="*/ 2924890 h 878"/>
              <a:gd name="T2" fmla="*/ 386308 w 583"/>
              <a:gd name="T3" fmla="*/ 11700259 h 878"/>
              <a:gd name="T4" fmla="*/ 386308 w 583"/>
              <a:gd name="T5" fmla="*/ 11700259 h 878"/>
              <a:gd name="T6" fmla="*/ 772615 w 583"/>
              <a:gd name="T7" fmla="*/ 15600357 h 878"/>
              <a:gd name="T8" fmla="*/ 772615 w 583"/>
              <a:gd name="T9" fmla="*/ 17550752 h 878"/>
              <a:gd name="T10" fmla="*/ 772615 w 583"/>
              <a:gd name="T11" fmla="*/ 20475628 h 878"/>
              <a:gd name="T12" fmla="*/ 1544904 w 583"/>
              <a:gd name="T13" fmla="*/ 29251014 h 878"/>
              <a:gd name="T14" fmla="*/ 2317517 w 583"/>
              <a:gd name="T15" fmla="*/ 33151095 h 878"/>
              <a:gd name="T16" fmla="*/ 1931210 w 583"/>
              <a:gd name="T17" fmla="*/ 40951257 h 878"/>
              <a:gd name="T18" fmla="*/ 2317517 w 583"/>
              <a:gd name="T19" fmla="*/ 41926474 h 878"/>
              <a:gd name="T20" fmla="*/ 2317517 w 583"/>
              <a:gd name="T21" fmla="*/ 47776228 h 878"/>
              <a:gd name="T22" fmla="*/ 2703497 w 583"/>
              <a:gd name="T23" fmla="*/ 49726609 h 878"/>
              <a:gd name="T24" fmla="*/ 3089807 w 583"/>
              <a:gd name="T25" fmla="*/ 53626771 h 878"/>
              <a:gd name="T26" fmla="*/ 4634704 w 583"/>
              <a:gd name="T27" fmla="*/ 60451702 h 878"/>
              <a:gd name="T28" fmla="*/ 5021012 w 583"/>
              <a:gd name="T29" fmla="*/ 64351755 h 878"/>
              <a:gd name="T30" fmla="*/ 5407317 w 583"/>
              <a:gd name="T31" fmla="*/ 64351755 h 878"/>
              <a:gd name="T32" fmla="*/ 5407317 w 583"/>
              <a:gd name="T33" fmla="*/ 66302191 h 878"/>
              <a:gd name="T34" fmla="*/ 6179608 w 583"/>
              <a:gd name="T35" fmla="*/ 72151917 h 878"/>
              <a:gd name="T36" fmla="*/ 6565919 w 583"/>
              <a:gd name="T37" fmla="*/ 75077515 h 878"/>
              <a:gd name="T38" fmla="*/ 6565919 w 583"/>
              <a:gd name="T39" fmla="*/ 80927351 h 878"/>
              <a:gd name="T40" fmla="*/ 6179608 w 583"/>
              <a:gd name="T41" fmla="*/ 84827404 h 878"/>
              <a:gd name="T42" fmla="*/ 10428329 w 583"/>
              <a:gd name="T43" fmla="*/ 82877731 h 878"/>
              <a:gd name="T44" fmla="*/ 10428329 w 583"/>
              <a:gd name="T45" fmla="*/ 79952133 h 878"/>
              <a:gd name="T46" fmla="*/ 9655713 w 583"/>
              <a:gd name="T47" fmla="*/ 71177407 h 878"/>
              <a:gd name="T48" fmla="*/ 9269740 w 583"/>
              <a:gd name="T49" fmla="*/ 71177407 h 878"/>
              <a:gd name="T50" fmla="*/ 8497124 w 583"/>
              <a:gd name="T51" fmla="*/ 71177407 h 878"/>
              <a:gd name="T52" fmla="*/ 8110813 w 583"/>
              <a:gd name="T53" fmla="*/ 64351755 h 878"/>
              <a:gd name="T54" fmla="*/ 6565919 w 583"/>
              <a:gd name="T55" fmla="*/ 53626771 h 878"/>
              <a:gd name="T56" fmla="*/ 6179608 w 583"/>
              <a:gd name="T57" fmla="*/ 48751419 h 878"/>
              <a:gd name="T58" fmla="*/ 6179608 w 583"/>
              <a:gd name="T59" fmla="*/ 41926474 h 878"/>
              <a:gd name="T60" fmla="*/ 5793628 w 583"/>
              <a:gd name="T61" fmla="*/ 32175878 h 878"/>
              <a:gd name="T62" fmla="*/ 5407317 w 583"/>
              <a:gd name="T63" fmla="*/ 29251014 h 878"/>
              <a:gd name="T64" fmla="*/ 5407317 w 583"/>
              <a:gd name="T65" fmla="*/ 20475628 h 878"/>
              <a:gd name="T66" fmla="*/ 5793628 w 583"/>
              <a:gd name="T67" fmla="*/ 17550752 h 878"/>
              <a:gd name="T68" fmla="*/ 5407317 w 583"/>
              <a:gd name="T69" fmla="*/ 15600357 h 878"/>
              <a:gd name="T70" fmla="*/ 5021012 w 583"/>
              <a:gd name="T71" fmla="*/ 13650661 h 878"/>
              <a:gd name="T72" fmla="*/ 5021012 w 583"/>
              <a:gd name="T73" fmla="*/ 10725062 h 878"/>
              <a:gd name="T74" fmla="*/ 5793628 w 583"/>
              <a:gd name="T75" fmla="*/ 8775376 h 878"/>
              <a:gd name="T76" fmla="*/ 6179608 w 583"/>
              <a:gd name="T77" fmla="*/ 6824976 h 878"/>
              <a:gd name="T78" fmla="*/ 6565919 w 583"/>
              <a:gd name="T79" fmla="*/ 975200 h 8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83"/>
              <a:gd name="T121" fmla="*/ 0 h 878"/>
              <a:gd name="T122" fmla="*/ 583 w 583"/>
              <a:gd name="T123" fmla="*/ 878 h 8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83" h="878">
                <a:moveTo>
                  <a:pt x="0" y="0"/>
                </a:moveTo>
                <a:lnTo>
                  <a:pt x="0" y="40"/>
                </a:lnTo>
                <a:lnTo>
                  <a:pt x="8" y="64"/>
                </a:lnTo>
                <a:lnTo>
                  <a:pt x="8" y="112"/>
                </a:lnTo>
                <a:lnTo>
                  <a:pt x="24" y="112"/>
                </a:lnTo>
                <a:lnTo>
                  <a:pt x="32" y="128"/>
                </a:lnTo>
                <a:lnTo>
                  <a:pt x="48" y="136"/>
                </a:lnTo>
                <a:lnTo>
                  <a:pt x="48" y="152"/>
                </a:lnTo>
                <a:lnTo>
                  <a:pt x="40" y="152"/>
                </a:lnTo>
                <a:lnTo>
                  <a:pt x="48" y="184"/>
                </a:lnTo>
                <a:lnTo>
                  <a:pt x="40" y="184"/>
                </a:lnTo>
                <a:lnTo>
                  <a:pt x="48" y="200"/>
                </a:lnTo>
                <a:lnTo>
                  <a:pt x="80" y="255"/>
                </a:lnTo>
                <a:lnTo>
                  <a:pt x="72" y="295"/>
                </a:lnTo>
                <a:lnTo>
                  <a:pt x="80" y="295"/>
                </a:lnTo>
                <a:lnTo>
                  <a:pt x="120" y="335"/>
                </a:lnTo>
                <a:lnTo>
                  <a:pt x="120" y="367"/>
                </a:lnTo>
                <a:lnTo>
                  <a:pt x="112" y="415"/>
                </a:lnTo>
                <a:lnTo>
                  <a:pt x="120" y="399"/>
                </a:lnTo>
                <a:lnTo>
                  <a:pt x="136" y="423"/>
                </a:lnTo>
                <a:lnTo>
                  <a:pt x="136" y="463"/>
                </a:lnTo>
                <a:lnTo>
                  <a:pt x="128" y="479"/>
                </a:lnTo>
                <a:lnTo>
                  <a:pt x="144" y="479"/>
                </a:lnTo>
                <a:lnTo>
                  <a:pt x="152" y="503"/>
                </a:lnTo>
                <a:lnTo>
                  <a:pt x="144" y="519"/>
                </a:lnTo>
                <a:lnTo>
                  <a:pt x="184" y="543"/>
                </a:lnTo>
                <a:lnTo>
                  <a:pt x="216" y="575"/>
                </a:lnTo>
                <a:lnTo>
                  <a:pt x="264" y="599"/>
                </a:lnTo>
                <a:lnTo>
                  <a:pt x="296" y="646"/>
                </a:lnTo>
                <a:lnTo>
                  <a:pt x="288" y="646"/>
                </a:lnTo>
                <a:lnTo>
                  <a:pt x="296" y="654"/>
                </a:lnTo>
                <a:lnTo>
                  <a:pt x="296" y="646"/>
                </a:lnTo>
                <a:lnTo>
                  <a:pt x="312" y="662"/>
                </a:lnTo>
                <a:lnTo>
                  <a:pt x="304" y="670"/>
                </a:lnTo>
                <a:lnTo>
                  <a:pt x="343" y="710"/>
                </a:lnTo>
                <a:lnTo>
                  <a:pt x="351" y="734"/>
                </a:lnTo>
                <a:lnTo>
                  <a:pt x="367" y="742"/>
                </a:lnTo>
                <a:lnTo>
                  <a:pt x="367" y="750"/>
                </a:lnTo>
                <a:lnTo>
                  <a:pt x="391" y="774"/>
                </a:lnTo>
                <a:lnTo>
                  <a:pt x="367" y="814"/>
                </a:lnTo>
                <a:lnTo>
                  <a:pt x="367" y="838"/>
                </a:lnTo>
                <a:lnTo>
                  <a:pt x="351" y="854"/>
                </a:lnTo>
                <a:lnTo>
                  <a:pt x="583" y="878"/>
                </a:lnTo>
                <a:lnTo>
                  <a:pt x="583" y="838"/>
                </a:lnTo>
                <a:lnTo>
                  <a:pt x="583" y="830"/>
                </a:lnTo>
                <a:lnTo>
                  <a:pt x="583" y="806"/>
                </a:lnTo>
                <a:lnTo>
                  <a:pt x="551" y="782"/>
                </a:lnTo>
                <a:lnTo>
                  <a:pt x="527" y="718"/>
                </a:lnTo>
                <a:lnTo>
                  <a:pt x="511" y="726"/>
                </a:lnTo>
                <a:lnTo>
                  <a:pt x="511" y="718"/>
                </a:lnTo>
                <a:lnTo>
                  <a:pt x="495" y="694"/>
                </a:lnTo>
                <a:lnTo>
                  <a:pt x="479" y="718"/>
                </a:lnTo>
                <a:lnTo>
                  <a:pt x="479" y="694"/>
                </a:lnTo>
                <a:lnTo>
                  <a:pt x="463" y="646"/>
                </a:lnTo>
                <a:lnTo>
                  <a:pt x="383" y="551"/>
                </a:lnTo>
                <a:lnTo>
                  <a:pt x="359" y="543"/>
                </a:lnTo>
                <a:lnTo>
                  <a:pt x="351" y="511"/>
                </a:lnTo>
                <a:lnTo>
                  <a:pt x="335" y="487"/>
                </a:lnTo>
                <a:lnTo>
                  <a:pt x="327" y="455"/>
                </a:lnTo>
                <a:lnTo>
                  <a:pt x="335" y="423"/>
                </a:lnTo>
                <a:lnTo>
                  <a:pt x="335" y="335"/>
                </a:lnTo>
                <a:lnTo>
                  <a:pt x="319" y="319"/>
                </a:lnTo>
                <a:lnTo>
                  <a:pt x="319" y="303"/>
                </a:lnTo>
                <a:lnTo>
                  <a:pt x="296" y="295"/>
                </a:lnTo>
                <a:lnTo>
                  <a:pt x="312" y="247"/>
                </a:lnTo>
                <a:lnTo>
                  <a:pt x="296" y="207"/>
                </a:lnTo>
                <a:lnTo>
                  <a:pt x="335" y="207"/>
                </a:lnTo>
                <a:lnTo>
                  <a:pt x="327" y="184"/>
                </a:lnTo>
                <a:lnTo>
                  <a:pt x="296" y="152"/>
                </a:lnTo>
                <a:lnTo>
                  <a:pt x="304" y="152"/>
                </a:lnTo>
                <a:lnTo>
                  <a:pt x="296" y="136"/>
                </a:lnTo>
                <a:lnTo>
                  <a:pt x="272" y="144"/>
                </a:lnTo>
                <a:lnTo>
                  <a:pt x="264" y="128"/>
                </a:lnTo>
                <a:lnTo>
                  <a:pt x="288" y="104"/>
                </a:lnTo>
                <a:lnTo>
                  <a:pt x="304" y="104"/>
                </a:lnTo>
                <a:lnTo>
                  <a:pt x="319" y="88"/>
                </a:lnTo>
                <a:lnTo>
                  <a:pt x="335" y="88"/>
                </a:lnTo>
                <a:lnTo>
                  <a:pt x="335" y="64"/>
                </a:lnTo>
                <a:lnTo>
                  <a:pt x="351" y="64"/>
                </a:lnTo>
                <a:lnTo>
                  <a:pt x="367" y="16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5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1593609" y="2714070"/>
            <a:ext cx="1056365" cy="1320531"/>
          </a:xfrm>
          <a:custGeom>
            <a:avLst/>
            <a:gdLst>
              <a:gd name="T0" fmla="*/ 2348520 w 902"/>
              <a:gd name="T1" fmla="*/ 976678 h 966"/>
              <a:gd name="T2" fmla="*/ 2739777 w 902"/>
              <a:gd name="T3" fmla="*/ 2929326 h 966"/>
              <a:gd name="T4" fmla="*/ 3131361 w 902"/>
              <a:gd name="T5" fmla="*/ 2929326 h 966"/>
              <a:gd name="T6" fmla="*/ 2739777 w 902"/>
              <a:gd name="T7" fmla="*/ 4882680 h 966"/>
              <a:gd name="T8" fmla="*/ 1956935 w 902"/>
              <a:gd name="T9" fmla="*/ 2929326 h 966"/>
              <a:gd name="T10" fmla="*/ 391255 w 902"/>
              <a:gd name="T11" fmla="*/ 4882680 h 966"/>
              <a:gd name="T12" fmla="*/ 782841 w 902"/>
              <a:gd name="T13" fmla="*/ 4882680 h 966"/>
              <a:gd name="T14" fmla="*/ 782841 w 902"/>
              <a:gd name="T15" fmla="*/ 4882680 h 966"/>
              <a:gd name="T16" fmla="*/ 1565681 w 902"/>
              <a:gd name="T17" fmla="*/ 10742040 h 966"/>
              <a:gd name="T18" fmla="*/ 2348520 w 902"/>
              <a:gd name="T19" fmla="*/ 15624715 h 966"/>
              <a:gd name="T20" fmla="*/ 2739777 w 902"/>
              <a:gd name="T21" fmla="*/ 15624715 h 966"/>
              <a:gd name="T22" fmla="*/ 3131361 w 902"/>
              <a:gd name="T23" fmla="*/ 17577351 h 966"/>
              <a:gd name="T24" fmla="*/ 4305456 w 902"/>
              <a:gd name="T25" fmla="*/ 23436729 h 966"/>
              <a:gd name="T26" fmla="*/ 5088293 w 902"/>
              <a:gd name="T27" fmla="*/ 23436729 h 966"/>
              <a:gd name="T28" fmla="*/ 5871135 w 902"/>
              <a:gd name="T29" fmla="*/ 20507387 h 966"/>
              <a:gd name="T30" fmla="*/ 5479882 w 902"/>
              <a:gd name="T31" fmla="*/ 24413407 h 966"/>
              <a:gd name="T32" fmla="*/ 7436812 w 902"/>
              <a:gd name="T33" fmla="*/ 32225374 h 966"/>
              <a:gd name="T34" fmla="*/ 8610912 w 902"/>
              <a:gd name="T35" fmla="*/ 42967423 h 966"/>
              <a:gd name="T36" fmla="*/ 7828067 w 902"/>
              <a:gd name="T37" fmla="*/ 53709473 h 966"/>
              <a:gd name="T38" fmla="*/ 8219657 w 902"/>
              <a:gd name="T39" fmla="*/ 55662123 h 966"/>
              <a:gd name="T40" fmla="*/ 9393746 w 902"/>
              <a:gd name="T41" fmla="*/ 63474123 h 966"/>
              <a:gd name="T42" fmla="*/ 9785323 w 902"/>
              <a:gd name="T43" fmla="*/ 62498098 h 966"/>
              <a:gd name="T44" fmla="*/ 11351007 w 902"/>
              <a:gd name="T45" fmla="*/ 72263523 h 966"/>
              <a:gd name="T46" fmla="*/ 12916367 w 902"/>
              <a:gd name="T47" fmla="*/ 81052107 h 966"/>
              <a:gd name="T48" fmla="*/ 13699206 w 902"/>
              <a:gd name="T49" fmla="*/ 87887496 h 966"/>
              <a:gd name="T50" fmla="*/ 14090796 w 902"/>
              <a:gd name="T51" fmla="*/ 95700218 h 966"/>
              <a:gd name="T52" fmla="*/ 15656474 w 902"/>
              <a:gd name="T53" fmla="*/ 92770182 h 966"/>
              <a:gd name="T54" fmla="*/ 16047712 w 902"/>
              <a:gd name="T55" fmla="*/ 91793558 h 966"/>
              <a:gd name="T56" fmla="*/ 16047712 w 902"/>
              <a:gd name="T57" fmla="*/ 84958168 h 966"/>
              <a:gd name="T58" fmla="*/ 15656474 w 902"/>
              <a:gd name="T59" fmla="*/ 81052107 h 966"/>
              <a:gd name="T60" fmla="*/ 15264885 w 902"/>
              <a:gd name="T61" fmla="*/ 77146154 h 966"/>
              <a:gd name="T62" fmla="*/ 14873623 w 902"/>
              <a:gd name="T63" fmla="*/ 74216118 h 966"/>
              <a:gd name="T64" fmla="*/ 13699206 w 902"/>
              <a:gd name="T65" fmla="*/ 68356808 h 966"/>
              <a:gd name="T66" fmla="*/ 13307945 w 902"/>
              <a:gd name="T67" fmla="*/ 72263523 h 966"/>
              <a:gd name="T68" fmla="*/ 12525105 w 902"/>
              <a:gd name="T69" fmla="*/ 70310111 h 966"/>
              <a:gd name="T70" fmla="*/ 12133525 w 902"/>
              <a:gd name="T71" fmla="*/ 63474123 h 966"/>
              <a:gd name="T72" fmla="*/ 12525105 w 902"/>
              <a:gd name="T73" fmla="*/ 57615466 h 966"/>
              <a:gd name="T74" fmla="*/ 11742269 w 902"/>
              <a:gd name="T75" fmla="*/ 48826815 h 966"/>
              <a:gd name="T76" fmla="*/ 10959436 w 902"/>
              <a:gd name="T77" fmla="*/ 39061444 h 966"/>
              <a:gd name="T78" fmla="*/ 10568180 w 902"/>
              <a:gd name="T79" fmla="*/ 29296045 h 966"/>
              <a:gd name="T80" fmla="*/ 10176585 w 902"/>
              <a:gd name="T81" fmla="*/ 26366043 h 966"/>
              <a:gd name="T82" fmla="*/ 9785323 w 902"/>
              <a:gd name="T83" fmla="*/ 28319373 h 966"/>
              <a:gd name="T84" fmla="*/ 9393746 w 902"/>
              <a:gd name="T85" fmla="*/ 26366043 h 966"/>
              <a:gd name="T86" fmla="*/ 9002496 w 902"/>
              <a:gd name="T87" fmla="*/ 20507387 h 966"/>
              <a:gd name="T88" fmla="*/ 8610912 w 902"/>
              <a:gd name="T89" fmla="*/ 16600672 h 966"/>
              <a:gd name="T90" fmla="*/ 7436812 w 902"/>
              <a:gd name="T91" fmla="*/ 8788675 h 966"/>
              <a:gd name="T92" fmla="*/ 6653972 w 902"/>
              <a:gd name="T93" fmla="*/ 1953357 h 96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902"/>
              <a:gd name="T142" fmla="*/ 0 h 966"/>
              <a:gd name="T143" fmla="*/ 902 w 902"/>
              <a:gd name="T144" fmla="*/ 966 h 96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902" h="966">
                <a:moveTo>
                  <a:pt x="151" y="0"/>
                </a:moveTo>
                <a:lnTo>
                  <a:pt x="135" y="16"/>
                </a:lnTo>
                <a:lnTo>
                  <a:pt x="143" y="24"/>
                </a:lnTo>
                <a:lnTo>
                  <a:pt x="151" y="40"/>
                </a:lnTo>
                <a:lnTo>
                  <a:pt x="159" y="32"/>
                </a:lnTo>
                <a:lnTo>
                  <a:pt x="167" y="32"/>
                </a:lnTo>
                <a:lnTo>
                  <a:pt x="167" y="48"/>
                </a:lnTo>
                <a:lnTo>
                  <a:pt x="143" y="48"/>
                </a:lnTo>
                <a:lnTo>
                  <a:pt x="127" y="24"/>
                </a:lnTo>
                <a:lnTo>
                  <a:pt x="104" y="32"/>
                </a:lnTo>
                <a:lnTo>
                  <a:pt x="0" y="8"/>
                </a:lnTo>
                <a:lnTo>
                  <a:pt x="24" y="48"/>
                </a:lnTo>
                <a:lnTo>
                  <a:pt x="32" y="48"/>
                </a:lnTo>
                <a:lnTo>
                  <a:pt x="40" y="48"/>
                </a:lnTo>
                <a:lnTo>
                  <a:pt x="32" y="48"/>
                </a:lnTo>
                <a:lnTo>
                  <a:pt x="56" y="56"/>
                </a:lnTo>
                <a:lnTo>
                  <a:pt x="56" y="72"/>
                </a:lnTo>
                <a:lnTo>
                  <a:pt x="96" y="104"/>
                </a:lnTo>
                <a:lnTo>
                  <a:pt x="96" y="128"/>
                </a:lnTo>
                <a:lnTo>
                  <a:pt x="119" y="152"/>
                </a:lnTo>
                <a:lnTo>
                  <a:pt x="135" y="144"/>
                </a:lnTo>
                <a:lnTo>
                  <a:pt x="151" y="160"/>
                </a:lnTo>
                <a:lnTo>
                  <a:pt x="167" y="183"/>
                </a:lnTo>
                <a:lnTo>
                  <a:pt x="175" y="176"/>
                </a:lnTo>
                <a:lnTo>
                  <a:pt x="199" y="183"/>
                </a:lnTo>
                <a:lnTo>
                  <a:pt x="239" y="231"/>
                </a:lnTo>
                <a:lnTo>
                  <a:pt x="255" y="215"/>
                </a:lnTo>
                <a:lnTo>
                  <a:pt x="279" y="231"/>
                </a:lnTo>
                <a:lnTo>
                  <a:pt x="311" y="191"/>
                </a:lnTo>
                <a:lnTo>
                  <a:pt x="319" y="207"/>
                </a:lnTo>
                <a:lnTo>
                  <a:pt x="295" y="231"/>
                </a:lnTo>
                <a:lnTo>
                  <a:pt x="311" y="239"/>
                </a:lnTo>
                <a:lnTo>
                  <a:pt x="407" y="335"/>
                </a:lnTo>
                <a:lnTo>
                  <a:pt x="423" y="327"/>
                </a:lnTo>
                <a:lnTo>
                  <a:pt x="455" y="375"/>
                </a:lnTo>
                <a:lnTo>
                  <a:pt x="471" y="431"/>
                </a:lnTo>
                <a:lnTo>
                  <a:pt x="463" y="511"/>
                </a:lnTo>
                <a:lnTo>
                  <a:pt x="447" y="543"/>
                </a:lnTo>
                <a:lnTo>
                  <a:pt x="455" y="567"/>
                </a:lnTo>
                <a:lnTo>
                  <a:pt x="455" y="559"/>
                </a:lnTo>
                <a:lnTo>
                  <a:pt x="455" y="591"/>
                </a:lnTo>
                <a:lnTo>
                  <a:pt x="511" y="638"/>
                </a:lnTo>
                <a:lnTo>
                  <a:pt x="527" y="638"/>
                </a:lnTo>
                <a:lnTo>
                  <a:pt x="527" y="630"/>
                </a:lnTo>
                <a:lnTo>
                  <a:pt x="535" y="654"/>
                </a:lnTo>
                <a:lnTo>
                  <a:pt x="639" y="726"/>
                </a:lnTo>
                <a:lnTo>
                  <a:pt x="687" y="782"/>
                </a:lnTo>
                <a:lnTo>
                  <a:pt x="711" y="822"/>
                </a:lnTo>
                <a:lnTo>
                  <a:pt x="743" y="846"/>
                </a:lnTo>
                <a:lnTo>
                  <a:pt x="774" y="886"/>
                </a:lnTo>
                <a:lnTo>
                  <a:pt x="774" y="918"/>
                </a:lnTo>
                <a:lnTo>
                  <a:pt x="790" y="966"/>
                </a:lnTo>
                <a:lnTo>
                  <a:pt x="814" y="966"/>
                </a:lnTo>
                <a:lnTo>
                  <a:pt x="854" y="934"/>
                </a:lnTo>
                <a:lnTo>
                  <a:pt x="870" y="934"/>
                </a:lnTo>
                <a:lnTo>
                  <a:pt x="894" y="918"/>
                </a:lnTo>
                <a:lnTo>
                  <a:pt x="902" y="878"/>
                </a:lnTo>
                <a:lnTo>
                  <a:pt x="894" y="862"/>
                </a:lnTo>
                <a:lnTo>
                  <a:pt x="862" y="846"/>
                </a:lnTo>
                <a:lnTo>
                  <a:pt x="854" y="814"/>
                </a:lnTo>
                <a:lnTo>
                  <a:pt x="854" y="790"/>
                </a:lnTo>
                <a:lnTo>
                  <a:pt x="838" y="774"/>
                </a:lnTo>
                <a:lnTo>
                  <a:pt x="846" y="750"/>
                </a:lnTo>
                <a:lnTo>
                  <a:pt x="814" y="750"/>
                </a:lnTo>
                <a:lnTo>
                  <a:pt x="806" y="726"/>
                </a:lnTo>
                <a:lnTo>
                  <a:pt x="766" y="694"/>
                </a:lnTo>
                <a:lnTo>
                  <a:pt x="766" y="734"/>
                </a:lnTo>
                <a:lnTo>
                  <a:pt x="743" y="734"/>
                </a:lnTo>
                <a:lnTo>
                  <a:pt x="743" y="726"/>
                </a:lnTo>
                <a:lnTo>
                  <a:pt x="695" y="702"/>
                </a:lnTo>
                <a:lnTo>
                  <a:pt x="695" y="662"/>
                </a:lnTo>
                <a:lnTo>
                  <a:pt x="679" y="638"/>
                </a:lnTo>
                <a:lnTo>
                  <a:pt x="703" y="606"/>
                </a:lnTo>
                <a:lnTo>
                  <a:pt x="687" y="575"/>
                </a:lnTo>
                <a:lnTo>
                  <a:pt x="671" y="567"/>
                </a:lnTo>
                <a:lnTo>
                  <a:pt x="655" y="487"/>
                </a:lnTo>
                <a:lnTo>
                  <a:pt x="631" y="471"/>
                </a:lnTo>
                <a:lnTo>
                  <a:pt x="599" y="399"/>
                </a:lnTo>
                <a:lnTo>
                  <a:pt x="599" y="375"/>
                </a:lnTo>
                <a:lnTo>
                  <a:pt x="591" y="295"/>
                </a:lnTo>
                <a:lnTo>
                  <a:pt x="567" y="279"/>
                </a:lnTo>
                <a:lnTo>
                  <a:pt x="567" y="271"/>
                </a:lnTo>
                <a:lnTo>
                  <a:pt x="527" y="223"/>
                </a:lnTo>
                <a:lnTo>
                  <a:pt x="543" y="279"/>
                </a:lnTo>
                <a:lnTo>
                  <a:pt x="527" y="279"/>
                </a:lnTo>
                <a:lnTo>
                  <a:pt x="519" y="263"/>
                </a:lnTo>
                <a:lnTo>
                  <a:pt x="519" y="239"/>
                </a:lnTo>
                <a:lnTo>
                  <a:pt x="503" y="207"/>
                </a:lnTo>
                <a:lnTo>
                  <a:pt x="511" y="191"/>
                </a:lnTo>
                <a:lnTo>
                  <a:pt x="471" y="168"/>
                </a:lnTo>
                <a:lnTo>
                  <a:pt x="455" y="104"/>
                </a:lnTo>
                <a:lnTo>
                  <a:pt x="415" y="88"/>
                </a:lnTo>
                <a:lnTo>
                  <a:pt x="383" y="32"/>
                </a:lnTo>
                <a:lnTo>
                  <a:pt x="383" y="24"/>
                </a:lnTo>
                <a:lnTo>
                  <a:pt x="151" y="0"/>
                </a:lnTo>
              </a:path>
            </a:pathLst>
          </a:custGeom>
          <a:solidFill>
            <a:schemeClr val="tx2">
              <a:lumMod val="5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17"/>
          <p:cNvSpPr>
            <a:spLocks/>
          </p:cNvSpPr>
          <p:nvPr/>
        </p:nvSpPr>
        <p:spPr bwMode="auto">
          <a:xfrm>
            <a:off x="2771800" y="1923678"/>
            <a:ext cx="1141322" cy="1498852"/>
          </a:xfrm>
          <a:custGeom>
            <a:avLst/>
            <a:gdLst>
              <a:gd name="T0" fmla="*/ 3122054 w 975"/>
              <a:gd name="T1" fmla="*/ 8904517 h 1094"/>
              <a:gd name="T2" fmla="*/ 8195137 w 975"/>
              <a:gd name="T3" fmla="*/ 1978862 h 1094"/>
              <a:gd name="T4" fmla="*/ 13268236 w 975"/>
              <a:gd name="T5" fmla="*/ 24734709 h 1094"/>
              <a:gd name="T6" fmla="*/ 13658566 w 975"/>
              <a:gd name="T7" fmla="*/ 30671282 h 1094"/>
              <a:gd name="T8" fmla="*/ 14048582 w 975"/>
              <a:gd name="T9" fmla="*/ 41554635 h 1094"/>
              <a:gd name="T10" fmla="*/ 15999931 w 975"/>
              <a:gd name="T11" fmla="*/ 48480296 h 1094"/>
              <a:gd name="T12" fmla="*/ 17170643 w 975"/>
              <a:gd name="T13" fmla="*/ 52438043 h 1094"/>
              <a:gd name="T14" fmla="*/ 17560962 w 975"/>
              <a:gd name="T15" fmla="*/ 53427083 h 1094"/>
              <a:gd name="T16" fmla="*/ 15999931 w 975"/>
              <a:gd name="T17" fmla="*/ 93002845 h 1094"/>
              <a:gd name="T18" fmla="*/ 13658566 w 975"/>
              <a:gd name="T19" fmla="*/ 99928506 h 1094"/>
              <a:gd name="T20" fmla="*/ 12487890 w 975"/>
              <a:gd name="T21" fmla="*/ 96960592 h 1094"/>
              <a:gd name="T22" fmla="*/ 11707208 w 975"/>
              <a:gd name="T23" fmla="*/ 95970814 h 1094"/>
              <a:gd name="T24" fmla="*/ 10146183 w 975"/>
              <a:gd name="T25" fmla="*/ 93002845 h 1094"/>
              <a:gd name="T26" fmla="*/ 9365825 w 975"/>
              <a:gd name="T27" fmla="*/ 92013067 h 1094"/>
              <a:gd name="T28" fmla="*/ 8975489 w 975"/>
              <a:gd name="T29" fmla="*/ 89045153 h 1094"/>
              <a:gd name="T30" fmla="*/ 8585479 w 975"/>
              <a:gd name="T31" fmla="*/ 93002845 h 1094"/>
              <a:gd name="T32" fmla="*/ 8195137 w 975"/>
              <a:gd name="T33" fmla="*/ 97949660 h 1094"/>
              <a:gd name="T34" fmla="*/ 7804800 w 975"/>
              <a:gd name="T35" fmla="*/ 101907407 h 1094"/>
              <a:gd name="T36" fmla="*/ 7414470 w 975"/>
              <a:gd name="T37" fmla="*/ 101907407 h 1094"/>
              <a:gd name="T38" fmla="*/ 6634118 w 975"/>
              <a:gd name="T39" fmla="*/ 110811914 h 1094"/>
              <a:gd name="T40" fmla="*/ 5463431 w 975"/>
              <a:gd name="T41" fmla="*/ 110811914 h 1094"/>
              <a:gd name="T42" fmla="*/ 5073091 w 975"/>
              <a:gd name="T43" fmla="*/ 105865099 h 1094"/>
              <a:gd name="T44" fmla="*/ 5073091 w 975"/>
              <a:gd name="T45" fmla="*/ 104875375 h 1094"/>
              <a:gd name="T46" fmla="*/ 4682752 w 975"/>
              <a:gd name="T47" fmla="*/ 100917574 h 1094"/>
              <a:gd name="T48" fmla="*/ 3512064 w 975"/>
              <a:gd name="T49" fmla="*/ 92013067 h 1094"/>
              <a:gd name="T50" fmla="*/ 3122054 w 975"/>
              <a:gd name="T51" fmla="*/ 87066361 h 1094"/>
              <a:gd name="T52" fmla="*/ 2341376 w 975"/>
              <a:gd name="T53" fmla="*/ 85087406 h 1094"/>
              <a:gd name="T54" fmla="*/ 1561027 w 975"/>
              <a:gd name="T55" fmla="*/ 84098338 h 1094"/>
              <a:gd name="T56" fmla="*/ 1561027 w 975"/>
              <a:gd name="T57" fmla="*/ 80140646 h 1094"/>
              <a:gd name="T58" fmla="*/ 1170688 w 975"/>
              <a:gd name="T59" fmla="*/ 76182844 h 1094"/>
              <a:gd name="T60" fmla="*/ 780349 w 975"/>
              <a:gd name="T61" fmla="*/ 74204053 h 1094"/>
              <a:gd name="T62" fmla="*/ 390340 w 975"/>
              <a:gd name="T63" fmla="*/ 71236139 h 1094"/>
              <a:gd name="T64" fmla="*/ 390340 w 975"/>
              <a:gd name="T65" fmla="*/ 62331631 h 1094"/>
              <a:gd name="T66" fmla="*/ 1951367 w 975"/>
              <a:gd name="T67" fmla="*/ 62331631 h 1094"/>
              <a:gd name="T68" fmla="*/ 1951367 w 975"/>
              <a:gd name="T69" fmla="*/ 41554635 h 1094"/>
              <a:gd name="T70" fmla="*/ 1561027 w 975"/>
              <a:gd name="T71" fmla="*/ 7915449 h 109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75"/>
              <a:gd name="T109" fmla="*/ 0 h 1094"/>
              <a:gd name="T110" fmla="*/ 975 w 975"/>
              <a:gd name="T111" fmla="*/ 1094 h 109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75" h="1094">
                <a:moveTo>
                  <a:pt x="80" y="80"/>
                </a:moveTo>
                <a:lnTo>
                  <a:pt x="184" y="88"/>
                </a:lnTo>
                <a:lnTo>
                  <a:pt x="192" y="0"/>
                </a:lnTo>
                <a:lnTo>
                  <a:pt x="463" y="24"/>
                </a:lnTo>
                <a:lnTo>
                  <a:pt x="511" y="80"/>
                </a:lnTo>
                <a:lnTo>
                  <a:pt x="719" y="248"/>
                </a:lnTo>
                <a:lnTo>
                  <a:pt x="711" y="272"/>
                </a:lnTo>
                <a:lnTo>
                  <a:pt x="743" y="304"/>
                </a:lnTo>
                <a:lnTo>
                  <a:pt x="743" y="344"/>
                </a:lnTo>
                <a:lnTo>
                  <a:pt x="775" y="407"/>
                </a:lnTo>
                <a:lnTo>
                  <a:pt x="863" y="471"/>
                </a:lnTo>
                <a:lnTo>
                  <a:pt x="887" y="479"/>
                </a:lnTo>
                <a:lnTo>
                  <a:pt x="919" y="495"/>
                </a:lnTo>
                <a:lnTo>
                  <a:pt x="951" y="511"/>
                </a:lnTo>
                <a:lnTo>
                  <a:pt x="959" y="511"/>
                </a:lnTo>
                <a:lnTo>
                  <a:pt x="975" y="527"/>
                </a:lnTo>
                <a:lnTo>
                  <a:pt x="855" y="711"/>
                </a:lnTo>
                <a:lnTo>
                  <a:pt x="903" y="918"/>
                </a:lnTo>
                <a:lnTo>
                  <a:pt x="815" y="910"/>
                </a:lnTo>
                <a:lnTo>
                  <a:pt x="751" y="982"/>
                </a:lnTo>
                <a:lnTo>
                  <a:pt x="703" y="942"/>
                </a:lnTo>
                <a:lnTo>
                  <a:pt x="695" y="950"/>
                </a:lnTo>
                <a:lnTo>
                  <a:pt x="671" y="950"/>
                </a:lnTo>
                <a:lnTo>
                  <a:pt x="655" y="942"/>
                </a:lnTo>
                <a:lnTo>
                  <a:pt x="599" y="950"/>
                </a:lnTo>
                <a:lnTo>
                  <a:pt x="567" y="918"/>
                </a:lnTo>
                <a:lnTo>
                  <a:pt x="543" y="910"/>
                </a:lnTo>
                <a:lnTo>
                  <a:pt x="519" y="902"/>
                </a:lnTo>
                <a:lnTo>
                  <a:pt x="519" y="886"/>
                </a:lnTo>
                <a:lnTo>
                  <a:pt x="495" y="878"/>
                </a:lnTo>
                <a:lnTo>
                  <a:pt x="471" y="894"/>
                </a:lnTo>
                <a:lnTo>
                  <a:pt x="471" y="918"/>
                </a:lnTo>
                <a:lnTo>
                  <a:pt x="463" y="926"/>
                </a:lnTo>
                <a:lnTo>
                  <a:pt x="463" y="958"/>
                </a:lnTo>
                <a:lnTo>
                  <a:pt x="415" y="958"/>
                </a:lnTo>
                <a:lnTo>
                  <a:pt x="431" y="998"/>
                </a:lnTo>
                <a:lnTo>
                  <a:pt x="415" y="1014"/>
                </a:lnTo>
                <a:lnTo>
                  <a:pt x="407" y="1006"/>
                </a:lnTo>
                <a:lnTo>
                  <a:pt x="399" y="1078"/>
                </a:lnTo>
                <a:lnTo>
                  <a:pt x="376" y="1094"/>
                </a:lnTo>
                <a:lnTo>
                  <a:pt x="344" y="1086"/>
                </a:lnTo>
                <a:lnTo>
                  <a:pt x="304" y="1086"/>
                </a:lnTo>
                <a:lnTo>
                  <a:pt x="296" y="1046"/>
                </a:lnTo>
                <a:lnTo>
                  <a:pt x="280" y="1046"/>
                </a:lnTo>
                <a:lnTo>
                  <a:pt x="272" y="1030"/>
                </a:lnTo>
                <a:lnTo>
                  <a:pt x="280" y="1030"/>
                </a:lnTo>
                <a:lnTo>
                  <a:pt x="280" y="1014"/>
                </a:lnTo>
                <a:lnTo>
                  <a:pt x="256" y="990"/>
                </a:lnTo>
                <a:lnTo>
                  <a:pt x="200" y="990"/>
                </a:lnTo>
                <a:lnTo>
                  <a:pt x="192" y="902"/>
                </a:lnTo>
                <a:lnTo>
                  <a:pt x="176" y="902"/>
                </a:lnTo>
                <a:lnTo>
                  <a:pt x="160" y="854"/>
                </a:lnTo>
                <a:lnTo>
                  <a:pt x="144" y="846"/>
                </a:lnTo>
                <a:lnTo>
                  <a:pt x="128" y="838"/>
                </a:lnTo>
                <a:lnTo>
                  <a:pt x="96" y="838"/>
                </a:lnTo>
                <a:lnTo>
                  <a:pt x="80" y="822"/>
                </a:lnTo>
                <a:lnTo>
                  <a:pt x="88" y="806"/>
                </a:lnTo>
                <a:lnTo>
                  <a:pt x="72" y="790"/>
                </a:lnTo>
                <a:lnTo>
                  <a:pt x="72" y="767"/>
                </a:lnTo>
                <a:lnTo>
                  <a:pt x="64" y="751"/>
                </a:lnTo>
                <a:lnTo>
                  <a:pt x="64" y="735"/>
                </a:lnTo>
                <a:lnTo>
                  <a:pt x="56" y="727"/>
                </a:lnTo>
                <a:lnTo>
                  <a:pt x="48" y="703"/>
                </a:lnTo>
                <a:lnTo>
                  <a:pt x="32" y="703"/>
                </a:lnTo>
                <a:lnTo>
                  <a:pt x="0" y="615"/>
                </a:lnTo>
                <a:lnTo>
                  <a:pt x="32" y="607"/>
                </a:lnTo>
                <a:lnTo>
                  <a:pt x="80" y="623"/>
                </a:lnTo>
                <a:lnTo>
                  <a:pt x="96" y="607"/>
                </a:lnTo>
                <a:lnTo>
                  <a:pt x="88" y="415"/>
                </a:lnTo>
                <a:lnTo>
                  <a:pt x="96" y="407"/>
                </a:lnTo>
                <a:lnTo>
                  <a:pt x="112" y="240"/>
                </a:lnTo>
                <a:lnTo>
                  <a:pt x="80" y="80"/>
                </a:lnTo>
              </a:path>
            </a:pathLst>
          </a:custGeom>
          <a:solidFill>
            <a:schemeClr val="tx2">
              <a:lumMod val="5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34"/>
          <p:cNvSpPr>
            <a:spLocks/>
          </p:cNvSpPr>
          <p:nvPr/>
        </p:nvSpPr>
        <p:spPr bwMode="auto">
          <a:xfrm>
            <a:off x="1668949" y="1642543"/>
            <a:ext cx="1240707" cy="1564717"/>
          </a:xfrm>
          <a:custGeom>
            <a:avLst/>
            <a:gdLst>
              <a:gd name="T0" fmla="*/ 11564578 w 1062"/>
              <a:gd name="T1" fmla="*/ 25848074 h 1141"/>
              <a:gd name="T2" fmla="*/ 18503559 w 1062"/>
              <a:gd name="T3" fmla="*/ 45731481 h 1141"/>
              <a:gd name="T4" fmla="*/ 18503559 w 1062"/>
              <a:gd name="T5" fmla="*/ 63626044 h 1141"/>
              <a:gd name="T6" fmla="*/ 18118058 w 1062"/>
              <a:gd name="T7" fmla="*/ 85497666 h 1141"/>
              <a:gd name="T8" fmla="*/ 16575982 w 1062"/>
              <a:gd name="T9" fmla="*/ 84503951 h 1141"/>
              <a:gd name="T10" fmla="*/ 17347008 w 1062"/>
              <a:gd name="T11" fmla="*/ 93451267 h 1141"/>
              <a:gd name="T12" fmla="*/ 17732533 w 1062"/>
              <a:gd name="T13" fmla="*/ 96433887 h 1141"/>
              <a:gd name="T14" fmla="*/ 18118058 w 1062"/>
              <a:gd name="T15" fmla="*/ 99415907 h 1141"/>
              <a:gd name="T16" fmla="*/ 18503559 w 1062"/>
              <a:gd name="T17" fmla="*/ 103392953 h 1141"/>
              <a:gd name="T18" fmla="*/ 18503559 w 1062"/>
              <a:gd name="T19" fmla="*/ 106375628 h 1141"/>
              <a:gd name="T20" fmla="*/ 17347008 w 1062"/>
              <a:gd name="T21" fmla="*/ 113334639 h 1141"/>
              <a:gd name="T22" fmla="*/ 16190458 w 1062"/>
              <a:gd name="T23" fmla="*/ 117311112 h 1141"/>
              <a:gd name="T24" fmla="*/ 15804956 w 1062"/>
              <a:gd name="T25" fmla="*/ 113334639 h 1141"/>
              <a:gd name="T26" fmla="*/ 14263195 w 1062"/>
              <a:gd name="T27" fmla="*/ 109357593 h 1141"/>
              <a:gd name="T28" fmla="*/ 12335607 w 1062"/>
              <a:gd name="T29" fmla="*/ 98422083 h 1141"/>
              <a:gd name="T30" fmla="*/ 12335607 w 1062"/>
              <a:gd name="T31" fmla="*/ 98422083 h 1141"/>
              <a:gd name="T32" fmla="*/ 11950097 w 1062"/>
              <a:gd name="T33" fmla="*/ 95439407 h 1141"/>
              <a:gd name="T34" fmla="*/ 11564578 w 1062"/>
              <a:gd name="T35" fmla="*/ 88480342 h 1141"/>
              <a:gd name="T36" fmla="*/ 11564578 w 1062"/>
              <a:gd name="T37" fmla="*/ 85497666 h 1141"/>
              <a:gd name="T38" fmla="*/ 11564578 w 1062"/>
              <a:gd name="T39" fmla="*/ 89474822 h 1141"/>
              <a:gd name="T40" fmla="*/ 10793529 w 1062"/>
              <a:gd name="T41" fmla="*/ 87485862 h 1141"/>
              <a:gd name="T42" fmla="*/ 9251780 w 1062"/>
              <a:gd name="T43" fmla="*/ 78538710 h 1141"/>
              <a:gd name="T44" fmla="*/ 8866266 w 1062"/>
              <a:gd name="T45" fmla="*/ 72574015 h 1141"/>
              <a:gd name="T46" fmla="*/ 8480748 w 1062"/>
              <a:gd name="T47" fmla="*/ 70585820 h 1141"/>
              <a:gd name="T48" fmla="*/ 7709710 w 1062"/>
              <a:gd name="T49" fmla="*/ 61637849 h 1141"/>
              <a:gd name="T50" fmla="*/ 7324197 w 1062"/>
              <a:gd name="T51" fmla="*/ 61637849 h 1141"/>
              <a:gd name="T52" fmla="*/ 7324197 w 1062"/>
              <a:gd name="T53" fmla="*/ 57661458 h 1141"/>
              <a:gd name="T54" fmla="*/ 6553153 w 1062"/>
              <a:gd name="T55" fmla="*/ 50702406 h 1141"/>
              <a:gd name="T56" fmla="*/ 6553153 w 1062"/>
              <a:gd name="T57" fmla="*/ 49707953 h 1141"/>
              <a:gd name="T58" fmla="*/ 6553153 w 1062"/>
              <a:gd name="T59" fmla="*/ 43743313 h 1141"/>
              <a:gd name="T60" fmla="*/ 6553153 w 1062"/>
              <a:gd name="T61" fmla="*/ 39766185 h 1141"/>
              <a:gd name="T62" fmla="*/ 5782455 w 1062"/>
              <a:gd name="T63" fmla="*/ 28830729 h 1141"/>
              <a:gd name="T64" fmla="*/ 4240374 w 1062"/>
              <a:gd name="T65" fmla="*/ 22865413 h 1141"/>
              <a:gd name="T66" fmla="*/ 4240374 w 1062"/>
              <a:gd name="T67" fmla="*/ 17895253 h 1141"/>
              <a:gd name="T68" fmla="*/ 3469342 w 1062"/>
              <a:gd name="T69" fmla="*/ 16900800 h 1141"/>
              <a:gd name="T70" fmla="*/ 3854858 w 1062"/>
              <a:gd name="T71" fmla="*/ 17895253 h 1141"/>
              <a:gd name="T72" fmla="*/ 2698302 w 1062"/>
              <a:gd name="T73" fmla="*/ 16900800 h 1141"/>
              <a:gd name="T74" fmla="*/ 1542073 w 1062"/>
              <a:gd name="T75" fmla="*/ 12924399 h 1141"/>
              <a:gd name="T76" fmla="*/ 385519 w 1062"/>
              <a:gd name="T77" fmla="*/ 8947271 h 1141"/>
              <a:gd name="T78" fmla="*/ 385519 w 1062"/>
              <a:gd name="T79" fmla="*/ 7953529 h 1141"/>
              <a:gd name="T80" fmla="*/ 0 w 1062"/>
              <a:gd name="T81" fmla="*/ 6959064 h 1141"/>
              <a:gd name="T82" fmla="*/ 771037 w 1062"/>
              <a:gd name="T83" fmla="*/ 2982664 h 1141"/>
              <a:gd name="T84" fmla="*/ 1156556 w 1062"/>
              <a:gd name="T85" fmla="*/ 1988203 h 1141"/>
              <a:gd name="T86" fmla="*/ 1542073 w 1062"/>
              <a:gd name="T87" fmla="*/ 0 h 114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62"/>
              <a:gd name="T133" fmla="*/ 0 h 1141"/>
              <a:gd name="T134" fmla="*/ 1062 w 1062"/>
              <a:gd name="T135" fmla="*/ 1141 h 114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62" h="1141">
                <a:moveTo>
                  <a:pt x="103" y="0"/>
                </a:moveTo>
                <a:lnTo>
                  <a:pt x="655" y="255"/>
                </a:lnTo>
                <a:lnTo>
                  <a:pt x="1030" y="287"/>
                </a:lnTo>
                <a:lnTo>
                  <a:pt x="1062" y="447"/>
                </a:lnTo>
                <a:lnTo>
                  <a:pt x="1046" y="614"/>
                </a:lnTo>
                <a:lnTo>
                  <a:pt x="1038" y="622"/>
                </a:lnTo>
                <a:lnTo>
                  <a:pt x="1046" y="814"/>
                </a:lnTo>
                <a:lnTo>
                  <a:pt x="1030" y="830"/>
                </a:lnTo>
                <a:lnTo>
                  <a:pt x="982" y="814"/>
                </a:lnTo>
                <a:lnTo>
                  <a:pt x="950" y="822"/>
                </a:lnTo>
                <a:lnTo>
                  <a:pt x="982" y="910"/>
                </a:lnTo>
                <a:lnTo>
                  <a:pt x="998" y="910"/>
                </a:lnTo>
                <a:lnTo>
                  <a:pt x="1006" y="934"/>
                </a:lnTo>
                <a:lnTo>
                  <a:pt x="1014" y="942"/>
                </a:lnTo>
                <a:lnTo>
                  <a:pt x="1014" y="958"/>
                </a:lnTo>
                <a:lnTo>
                  <a:pt x="1022" y="973"/>
                </a:lnTo>
                <a:lnTo>
                  <a:pt x="1022" y="997"/>
                </a:lnTo>
                <a:lnTo>
                  <a:pt x="1038" y="1013"/>
                </a:lnTo>
                <a:lnTo>
                  <a:pt x="1030" y="1029"/>
                </a:lnTo>
                <a:lnTo>
                  <a:pt x="1046" y="1045"/>
                </a:lnTo>
                <a:lnTo>
                  <a:pt x="1006" y="1117"/>
                </a:lnTo>
                <a:lnTo>
                  <a:pt x="998" y="1101"/>
                </a:lnTo>
                <a:lnTo>
                  <a:pt x="934" y="1141"/>
                </a:lnTo>
                <a:lnTo>
                  <a:pt x="918" y="1141"/>
                </a:lnTo>
                <a:lnTo>
                  <a:pt x="894" y="1141"/>
                </a:lnTo>
                <a:lnTo>
                  <a:pt x="886" y="1101"/>
                </a:lnTo>
                <a:lnTo>
                  <a:pt x="854" y="1085"/>
                </a:lnTo>
                <a:lnTo>
                  <a:pt x="814" y="1069"/>
                </a:lnTo>
                <a:lnTo>
                  <a:pt x="798" y="1037"/>
                </a:lnTo>
                <a:lnTo>
                  <a:pt x="694" y="966"/>
                </a:lnTo>
                <a:lnTo>
                  <a:pt x="702" y="958"/>
                </a:lnTo>
                <a:lnTo>
                  <a:pt x="687" y="958"/>
                </a:lnTo>
                <a:lnTo>
                  <a:pt x="687" y="950"/>
                </a:lnTo>
                <a:lnTo>
                  <a:pt x="679" y="934"/>
                </a:lnTo>
                <a:lnTo>
                  <a:pt x="679" y="878"/>
                </a:lnTo>
                <a:lnTo>
                  <a:pt x="655" y="862"/>
                </a:lnTo>
                <a:lnTo>
                  <a:pt x="663" y="846"/>
                </a:lnTo>
                <a:lnTo>
                  <a:pt x="647" y="838"/>
                </a:lnTo>
                <a:lnTo>
                  <a:pt x="639" y="854"/>
                </a:lnTo>
                <a:lnTo>
                  <a:pt x="647" y="870"/>
                </a:lnTo>
                <a:lnTo>
                  <a:pt x="623" y="846"/>
                </a:lnTo>
                <a:lnTo>
                  <a:pt x="599" y="854"/>
                </a:lnTo>
                <a:lnTo>
                  <a:pt x="551" y="766"/>
                </a:lnTo>
                <a:lnTo>
                  <a:pt x="527" y="766"/>
                </a:lnTo>
                <a:lnTo>
                  <a:pt x="503" y="750"/>
                </a:lnTo>
                <a:lnTo>
                  <a:pt x="503" y="718"/>
                </a:lnTo>
                <a:lnTo>
                  <a:pt x="471" y="694"/>
                </a:lnTo>
                <a:lnTo>
                  <a:pt x="479" y="694"/>
                </a:lnTo>
                <a:lnTo>
                  <a:pt x="447" y="654"/>
                </a:lnTo>
                <a:lnTo>
                  <a:pt x="447" y="606"/>
                </a:lnTo>
                <a:lnTo>
                  <a:pt x="431" y="582"/>
                </a:lnTo>
                <a:lnTo>
                  <a:pt x="415" y="598"/>
                </a:lnTo>
                <a:lnTo>
                  <a:pt x="407" y="582"/>
                </a:lnTo>
                <a:lnTo>
                  <a:pt x="415" y="566"/>
                </a:lnTo>
                <a:lnTo>
                  <a:pt x="391" y="519"/>
                </a:lnTo>
                <a:lnTo>
                  <a:pt x="383" y="503"/>
                </a:lnTo>
                <a:lnTo>
                  <a:pt x="391" y="487"/>
                </a:lnTo>
                <a:lnTo>
                  <a:pt x="375" y="487"/>
                </a:lnTo>
                <a:lnTo>
                  <a:pt x="359" y="479"/>
                </a:lnTo>
                <a:lnTo>
                  <a:pt x="367" y="423"/>
                </a:lnTo>
                <a:lnTo>
                  <a:pt x="351" y="415"/>
                </a:lnTo>
                <a:lnTo>
                  <a:pt x="359" y="391"/>
                </a:lnTo>
                <a:lnTo>
                  <a:pt x="319" y="351"/>
                </a:lnTo>
                <a:lnTo>
                  <a:pt x="327" y="279"/>
                </a:lnTo>
                <a:lnTo>
                  <a:pt x="327" y="247"/>
                </a:lnTo>
                <a:lnTo>
                  <a:pt x="255" y="223"/>
                </a:lnTo>
                <a:lnTo>
                  <a:pt x="247" y="191"/>
                </a:lnTo>
                <a:lnTo>
                  <a:pt x="231" y="175"/>
                </a:lnTo>
                <a:lnTo>
                  <a:pt x="199" y="159"/>
                </a:lnTo>
                <a:lnTo>
                  <a:pt x="191" y="167"/>
                </a:lnTo>
                <a:lnTo>
                  <a:pt x="207" y="175"/>
                </a:lnTo>
                <a:lnTo>
                  <a:pt x="207" y="183"/>
                </a:lnTo>
                <a:lnTo>
                  <a:pt x="199" y="183"/>
                </a:lnTo>
                <a:lnTo>
                  <a:pt x="151" y="167"/>
                </a:lnTo>
                <a:lnTo>
                  <a:pt x="119" y="128"/>
                </a:lnTo>
                <a:lnTo>
                  <a:pt x="87" y="128"/>
                </a:lnTo>
                <a:lnTo>
                  <a:pt x="63" y="120"/>
                </a:lnTo>
                <a:lnTo>
                  <a:pt x="32" y="88"/>
                </a:lnTo>
                <a:lnTo>
                  <a:pt x="40" y="88"/>
                </a:lnTo>
                <a:lnTo>
                  <a:pt x="32" y="72"/>
                </a:lnTo>
                <a:lnTo>
                  <a:pt x="8" y="80"/>
                </a:lnTo>
                <a:lnTo>
                  <a:pt x="0" y="64"/>
                </a:lnTo>
                <a:lnTo>
                  <a:pt x="24" y="40"/>
                </a:lnTo>
                <a:lnTo>
                  <a:pt x="40" y="40"/>
                </a:lnTo>
                <a:lnTo>
                  <a:pt x="55" y="24"/>
                </a:lnTo>
                <a:lnTo>
                  <a:pt x="71" y="24"/>
                </a:lnTo>
                <a:lnTo>
                  <a:pt x="71" y="0"/>
                </a:lnTo>
                <a:lnTo>
                  <a:pt x="87" y="0"/>
                </a:lnTo>
                <a:lnTo>
                  <a:pt x="103" y="0"/>
                </a:lnTo>
              </a:path>
            </a:pathLst>
          </a:custGeom>
          <a:solidFill>
            <a:schemeClr val="tx2">
              <a:lumMod val="5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6156176" y="843558"/>
            <a:ext cx="1021901" cy="1800067"/>
          </a:xfrm>
          <a:custGeom>
            <a:avLst/>
            <a:gdLst>
              <a:gd name="T0" fmla="*/ 0 w 583"/>
              <a:gd name="T1" fmla="*/ 2924890 h 878"/>
              <a:gd name="T2" fmla="*/ 386308 w 583"/>
              <a:gd name="T3" fmla="*/ 11700259 h 878"/>
              <a:gd name="T4" fmla="*/ 386308 w 583"/>
              <a:gd name="T5" fmla="*/ 11700259 h 878"/>
              <a:gd name="T6" fmla="*/ 772615 w 583"/>
              <a:gd name="T7" fmla="*/ 15600357 h 878"/>
              <a:gd name="T8" fmla="*/ 772615 w 583"/>
              <a:gd name="T9" fmla="*/ 17550752 h 878"/>
              <a:gd name="T10" fmla="*/ 772615 w 583"/>
              <a:gd name="T11" fmla="*/ 20475628 h 878"/>
              <a:gd name="T12" fmla="*/ 1544904 w 583"/>
              <a:gd name="T13" fmla="*/ 29251014 h 878"/>
              <a:gd name="T14" fmla="*/ 2317517 w 583"/>
              <a:gd name="T15" fmla="*/ 33151095 h 878"/>
              <a:gd name="T16" fmla="*/ 1931210 w 583"/>
              <a:gd name="T17" fmla="*/ 40951257 h 878"/>
              <a:gd name="T18" fmla="*/ 2317517 w 583"/>
              <a:gd name="T19" fmla="*/ 41926474 h 878"/>
              <a:gd name="T20" fmla="*/ 2317517 w 583"/>
              <a:gd name="T21" fmla="*/ 47776228 h 878"/>
              <a:gd name="T22" fmla="*/ 2703497 w 583"/>
              <a:gd name="T23" fmla="*/ 49726609 h 878"/>
              <a:gd name="T24" fmla="*/ 3089807 w 583"/>
              <a:gd name="T25" fmla="*/ 53626771 h 878"/>
              <a:gd name="T26" fmla="*/ 4634704 w 583"/>
              <a:gd name="T27" fmla="*/ 60451702 h 878"/>
              <a:gd name="T28" fmla="*/ 5021012 w 583"/>
              <a:gd name="T29" fmla="*/ 64351755 h 878"/>
              <a:gd name="T30" fmla="*/ 5407317 w 583"/>
              <a:gd name="T31" fmla="*/ 64351755 h 878"/>
              <a:gd name="T32" fmla="*/ 5407317 w 583"/>
              <a:gd name="T33" fmla="*/ 66302191 h 878"/>
              <a:gd name="T34" fmla="*/ 6179608 w 583"/>
              <a:gd name="T35" fmla="*/ 72151917 h 878"/>
              <a:gd name="T36" fmla="*/ 6565919 w 583"/>
              <a:gd name="T37" fmla="*/ 75077515 h 878"/>
              <a:gd name="T38" fmla="*/ 6565919 w 583"/>
              <a:gd name="T39" fmla="*/ 80927351 h 878"/>
              <a:gd name="T40" fmla="*/ 6179608 w 583"/>
              <a:gd name="T41" fmla="*/ 84827404 h 878"/>
              <a:gd name="T42" fmla="*/ 10428329 w 583"/>
              <a:gd name="T43" fmla="*/ 82877731 h 878"/>
              <a:gd name="T44" fmla="*/ 10428329 w 583"/>
              <a:gd name="T45" fmla="*/ 79952133 h 878"/>
              <a:gd name="T46" fmla="*/ 9655713 w 583"/>
              <a:gd name="T47" fmla="*/ 71177407 h 878"/>
              <a:gd name="T48" fmla="*/ 9269740 w 583"/>
              <a:gd name="T49" fmla="*/ 71177407 h 878"/>
              <a:gd name="T50" fmla="*/ 8497124 w 583"/>
              <a:gd name="T51" fmla="*/ 71177407 h 878"/>
              <a:gd name="T52" fmla="*/ 8110813 w 583"/>
              <a:gd name="T53" fmla="*/ 64351755 h 878"/>
              <a:gd name="T54" fmla="*/ 6565919 w 583"/>
              <a:gd name="T55" fmla="*/ 53626771 h 878"/>
              <a:gd name="T56" fmla="*/ 6179608 w 583"/>
              <a:gd name="T57" fmla="*/ 48751419 h 878"/>
              <a:gd name="T58" fmla="*/ 6179608 w 583"/>
              <a:gd name="T59" fmla="*/ 41926474 h 878"/>
              <a:gd name="T60" fmla="*/ 5793628 w 583"/>
              <a:gd name="T61" fmla="*/ 32175878 h 878"/>
              <a:gd name="T62" fmla="*/ 5407317 w 583"/>
              <a:gd name="T63" fmla="*/ 29251014 h 878"/>
              <a:gd name="T64" fmla="*/ 5407317 w 583"/>
              <a:gd name="T65" fmla="*/ 20475628 h 878"/>
              <a:gd name="T66" fmla="*/ 5793628 w 583"/>
              <a:gd name="T67" fmla="*/ 17550752 h 878"/>
              <a:gd name="T68" fmla="*/ 5407317 w 583"/>
              <a:gd name="T69" fmla="*/ 15600357 h 878"/>
              <a:gd name="T70" fmla="*/ 5021012 w 583"/>
              <a:gd name="T71" fmla="*/ 13650661 h 878"/>
              <a:gd name="T72" fmla="*/ 5021012 w 583"/>
              <a:gd name="T73" fmla="*/ 10725062 h 878"/>
              <a:gd name="T74" fmla="*/ 5793628 w 583"/>
              <a:gd name="T75" fmla="*/ 8775376 h 878"/>
              <a:gd name="T76" fmla="*/ 6179608 w 583"/>
              <a:gd name="T77" fmla="*/ 6824976 h 878"/>
              <a:gd name="T78" fmla="*/ 6565919 w 583"/>
              <a:gd name="T79" fmla="*/ 975200 h 87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83"/>
              <a:gd name="T121" fmla="*/ 0 h 878"/>
              <a:gd name="T122" fmla="*/ 583 w 583"/>
              <a:gd name="T123" fmla="*/ 878 h 87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83" h="878">
                <a:moveTo>
                  <a:pt x="0" y="0"/>
                </a:moveTo>
                <a:lnTo>
                  <a:pt x="0" y="40"/>
                </a:lnTo>
                <a:lnTo>
                  <a:pt x="8" y="64"/>
                </a:lnTo>
                <a:lnTo>
                  <a:pt x="8" y="112"/>
                </a:lnTo>
                <a:lnTo>
                  <a:pt x="24" y="112"/>
                </a:lnTo>
                <a:lnTo>
                  <a:pt x="32" y="128"/>
                </a:lnTo>
                <a:lnTo>
                  <a:pt x="48" y="136"/>
                </a:lnTo>
                <a:lnTo>
                  <a:pt x="48" y="152"/>
                </a:lnTo>
                <a:lnTo>
                  <a:pt x="40" y="152"/>
                </a:lnTo>
                <a:lnTo>
                  <a:pt x="48" y="184"/>
                </a:lnTo>
                <a:lnTo>
                  <a:pt x="40" y="184"/>
                </a:lnTo>
                <a:lnTo>
                  <a:pt x="48" y="200"/>
                </a:lnTo>
                <a:lnTo>
                  <a:pt x="80" y="255"/>
                </a:lnTo>
                <a:lnTo>
                  <a:pt x="72" y="295"/>
                </a:lnTo>
                <a:lnTo>
                  <a:pt x="80" y="295"/>
                </a:lnTo>
                <a:lnTo>
                  <a:pt x="120" y="335"/>
                </a:lnTo>
                <a:lnTo>
                  <a:pt x="120" y="367"/>
                </a:lnTo>
                <a:lnTo>
                  <a:pt x="112" y="415"/>
                </a:lnTo>
                <a:lnTo>
                  <a:pt x="120" y="399"/>
                </a:lnTo>
                <a:lnTo>
                  <a:pt x="136" y="423"/>
                </a:lnTo>
                <a:lnTo>
                  <a:pt x="136" y="463"/>
                </a:lnTo>
                <a:lnTo>
                  <a:pt x="128" y="479"/>
                </a:lnTo>
                <a:lnTo>
                  <a:pt x="144" y="479"/>
                </a:lnTo>
                <a:lnTo>
                  <a:pt x="152" y="503"/>
                </a:lnTo>
                <a:lnTo>
                  <a:pt x="144" y="519"/>
                </a:lnTo>
                <a:lnTo>
                  <a:pt x="184" y="543"/>
                </a:lnTo>
                <a:lnTo>
                  <a:pt x="216" y="575"/>
                </a:lnTo>
                <a:lnTo>
                  <a:pt x="264" y="599"/>
                </a:lnTo>
                <a:lnTo>
                  <a:pt x="296" y="646"/>
                </a:lnTo>
                <a:lnTo>
                  <a:pt x="288" y="646"/>
                </a:lnTo>
                <a:lnTo>
                  <a:pt x="296" y="654"/>
                </a:lnTo>
                <a:lnTo>
                  <a:pt x="296" y="646"/>
                </a:lnTo>
                <a:lnTo>
                  <a:pt x="312" y="662"/>
                </a:lnTo>
                <a:lnTo>
                  <a:pt x="304" y="670"/>
                </a:lnTo>
                <a:lnTo>
                  <a:pt x="343" y="710"/>
                </a:lnTo>
                <a:lnTo>
                  <a:pt x="351" y="734"/>
                </a:lnTo>
                <a:lnTo>
                  <a:pt x="367" y="742"/>
                </a:lnTo>
                <a:lnTo>
                  <a:pt x="367" y="750"/>
                </a:lnTo>
                <a:lnTo>
                  <a:pt x="391" y="774"/>
                </a:lnTo>
                <a:lnTo>
                  <a:pt x="367" y="814"/>
                </a:lnTo>
                <a:lnTo>
                  <a:pt x="367" y="838"/>
                </a:lnTo>
                <a:lnTo>
                  <a:pt x="351" y="854"/>
                </a:lnTo>
                <a:lnTo>
                  <a:pt x="583" y="878"/>
                </a:lnTo>
                <a:lnTo>
                  <a:pt x="583" y="838"/>
                </a:lnTo>
                <a:lnTo>
                  <a:pt x="583" y="830"/>
                </a:lnTo>
                <a:lnTo>
                  <a:pt x="583" y="806"/>
                </a:lnTo>
                <a:lnTo>
                  <a:pt x="551" y="782"/>
                </a:lnTo>
                <a:lnTo>
                  <a:pt x="527" y="718"/>
                </a:lnTo>
                <a:lnTo>
                  <a:pt x="511" y="726"/>
                </a:lnTo>
                <a:lnTo>
                  <a:pt x="511" y="718"/>
                </a:lnTo>
                <a:lnTo>
                  <a:pt x="495" y="694"/>
                </a:lnTo>
                <a:lnTo>
                  <a:pt x="479" y="718"/>
                </a:lnTo>
                <a:lnTo>
                  <a:pt x="479" y="694"/>
                </a:lnTo>
                <a:lnTo>
                  <a:pt x="463" y="646"/>
                </a:lnTo>
                <a:lnTo>
                  <a:pt x="383" y="551"/>
                </a:lnTo>
                <a:lnTo>
                  <a:pt x="359" y="543"/>
                </a:lnTo>
                <a:lnTo>
                  <a:pt x="351" y="511"/>
                </a:lnTo>
                <a:lnTo>
                  <a:pt x="335" y="487"/>
                </a:lnTo>
                <a:lnTo>
                  <a:pt x="327" y="455"/>
                </a:lnTo>
                <a:lnTo>
                  <a:pt x="335" y="423"/>
                </a:lnTo>
                <a:lnTo>
                  <a:pt x="335" y="335"/>
                </a:lnTo>
                <a:lnTo>
                  <a:pt x="319" y="319"/>
                </a:lnTo>
                <a:lnTo>
                  <a:pt x="319" y="303"/>
                </a:lnTo>
                <a:lnTo>
                  <a:pt x="296" y="295"/>
                </a:lnTo>
                <a:lnTo>
                  <a:pt x="312" y="247"/>
                </a:lnTo>
                <a:lnTo>
                  <a:pt x="296" y="207"/>
                </a:lnTo>
                <a:lnTo>
                  <a:pt x="335" y="207"/>
                </a:lnTo>
                <a:lnTo>
                  <a:pt x="327" y="184"/>
                </a:lnTo>
                <a:lnTo>
                  <a:pt x="296" y="152"/>
                </a:lnTo>
                <a:lnTo>
                  <a:pt x="304" y="152"/>
                </a:lnTo>
                <a:lnTo>
                  <a:pt x="296" y="136"/>
                </a:lnTo>
                <a:lnTo>
                  <a:pt x="272" y="144"/>
                </a:lnTo>
                <a:lnTo>
                  <a:pt x="264" y="128"/>
                </a:lnTo>
                <a:lnTo>
                  <a:pt x="288" y="104"/>
                </a:lnTo>
                <a:lnTo>
                  <a:pt x="304" y="104"/>
                </a:lnTo>
                <a:lnTo>
                  <a:pt x="319" y="88"/>
                </a:lnTo>
                <a:lnTo>
                  <a:pt x="335" y="88"/>
                </a:lnTo>
                <a:lnTo>
                  <a:pt x="335" y="64"/>
                </a:lnTo>
                <a:lnTo>
                  <a:pt x="351" y="64"/>
                </a:lnTo>
                <a:lnTo>
                  <a:pt x="367" y="16"/>
                </a:lnTo>
                <a:lnTo>
                  <a:pt x="0" y="0"/>
                </a:lnTo>
              </a:path>
            </a:pathLst>
          </a:custGeom>
          <a:solidFill>
            <a:schemeClr val="tx2">
              <a:lumMod val="50000"/>
            </a:schemeClr>
          </a:solidFill>
          <a:ln w="127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9512" y="555526"/>
            <a:ext cx="3971050" cy="41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116" eaLnBrk="1" hangingPunct="1">
              <a:spcBef>
                <a:spcPct val="0"/>
              </a:spcBef>
              <a:defRPr/>
            </a:pPr>
            <a:r>
              <a:rPr lang="es-MX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Tasaciones y avalúos, S.A.P.I de C.V.</a:t>
            </a:r>
          </a:p>
          <a:p>
            <a:pPr defTabSz="914116" eaLnBrk="1" hangingPunct="1">
              <a:spcBef>
                <a:spcPct val="0"/>
              </a:spcBef>
              <a:defRPr/>
            </a:pPr>
            <a:endParaRPr lang="es-MX" sz="1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436096" y="2797156"/>
            <a:ext cx="3212993" cy="6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defTabSz="914116" eaLnBrk="1" hangingPunct="1">
              <a:spcBef>
                <a:spcPct val="0"/>
              </a:spcBef>
              <a:defRPr/>
            </a:pPr>
            <a:r>
              <a:rPr lang="es-MX" sz="32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Baja California</a:t>
            </a:r>
            <a:endParaRPr lang="es-ES_tradnl" sz="3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868144" y="3304137"/>
            <a:ext cx="3096344" cy="9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116" eaLnBrk="1" hangingPunct="1">
              <a:spcBef>
                <a:spcPct val="0"/>
              </a:spcBef>
              <a:defRPr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No. de servicios: 1,528 (23%)</a:t>
            </a:r>
          </a:p>
          <a:p>
            <a:pPr defTabSz="914116" eaLnBrk="1" hangingPunct="1">
              <a:spcBef>
                <a:spcPct val="0"/>
              </a:spcBef>
              <a:defRPr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Colocación Banca: 3,293 (25%)</a:t>
            </a:r>
            <a:endParaRPr lang="es-MX" sz="44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627784" y="1223535"/>
            <a:ext cx="2687191" cy="62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116" eaLnBrk="1" hangingPunct="1">
              <a:spcBef>
                <a:spcPct val="0"/>
              </a:spcBef>
              <a:defRPr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No. de servicios: 6,630</a:t>
            </a:r>
          </a:p>
          <a:p>
            <a:pPr defTabSz="914116" eaLnBrk="1" hangingPunct="1">
              <a:spcBef>
                <a:spcPct val="0"/>
              </a:spcBef>
              <a:defRPr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Colocación Banca: $13,185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5796136" y="4227934"/>
            <a:ext cx="32403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0000"/>
                </a:solidFill>
              </a:rPr>
              <a:t>Información de colocación es a julio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0000"/>
                </a:solidFill>
              </a:rPr>
              <a:t>Montos en millones de pesos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0000"/>
                </a:solidFill>
              </a:rPr>
              <a:t>Numero de servicios elaborados por </a:t>
            </a:r>
            <a:r>
              <a:rPr lang="es-ES" sz="1100" dirty="0" err="1">
                <a:solidFill>
                  <a:srgbClr val="000000"/>
                </a:solidFill>
              </a:rPr>
              <a:t>Tasvaluo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08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92648716"/>
              </p:ext>
            </p:extLst>
          </p:nvPr>
        </p:nvGraphicFramePr>
        <p:xfrm>
          <a:off x="1115616" y="1347614"/>
          <a:ext cx="2952328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-1" y="843558"/>
            <a:ext cx="3707905" cy="360040"/>
          </a:xfrm>
          <a:prstGeom prst="rect">
            <a:avLst/>
          </a:prstGeom>
          <a:solidFill>
            <a:srgbClr val="2D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400" dirty="0">
                <a:solidFill>
                  <a:schemeClr val="bg1"/>
                </a:solidFill>
              </a:rPr>
              <a:t>Características diferenciadas de la región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847068786"/>
              </p:ext>
            </p:extLst>
          </p:nvPr>
        </p:nvGraphicFramePr>
        <p:xfrm>
          <a:off x="4644008" y="1372012"/>
          <a:ext cx="338437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3852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2577" y="627534"/>
            <a:ext cx="3058091" cy="360040"/>
          </a:xfrm>
          <a:prstGeom prst="rect">
            <a:avLst/>
          </a:prstGeom>
          <a:solidFill>
            <a:srgbClr val="2D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400" dirty="0">
                <a:solidFill>
                  <a:schemeClr val="bg1"/>
                </a:solidFill>
              </a:rPr>
              <a:t>Tasvaluo: Avalúos Vivienda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118072"/>
              </p:ext>
            </p:extLst>
          </p:nvPr>
        </p:nvGraphicFramePr>
        <p:xfrm>
          <a:off x="971600" y="1707654"/>
          <a:ext cx="7391087" cy="268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750">
                  <a:extLst>
                    <a:ext uri="{9D8B030D-6E8A-4147-A177-3AD203B41FA5}">
                      <a16:colId xmlns:a16="http://schemas.microsoft.com/office/drawing/2014/main" val="363332828"/>
                    </a:ext>
                  </a:extLst>
                </a:gridCol>
                <a:gridCol w="1628700">
                  <a:extLst>
                    <a:ext uri="{9D8B030D-6E8A-4147-A177-3AD203B41FA5}">
                      <a16:colId xmlns:a16="http://schemas.microsoft.com/office/drawing/2014/main" val="1635622793"/>
                    </a:ext>
                  </a:extLst>
                </a:gridCol>
                <a:gridCol w="1723525">
                  <a:extLst>
                    <a:ext uri="{9D8B030D-6E8A-4147-A177-3AD203B41FA5}">
                      <a16:colId xmlns:a16="http://schemas.microsoft.com/office/drawing/2014/main" val="350327928"/>
                    </a:ext>
                  </a:extLst>
                </a:gridCol>
                <a:gridCol w="1676112">
                  <a:extLst>
                    <a:ext uri="{9D8B030D-6E8A-4147-A177-3AD203B41FA5}">
                      <a16:colId xmlns:a16="http://schemas.microsoft.com/office/drawing/2014/main" val="3285369495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>
                          <a:solidFill>
                            <a:schemeClr val="bg1"/>
                          </a:solidFill>
                        </a:rPr>
                        <a:t>Municipio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latinLnBrk="0" hangingPunct="1"/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2019-2020</a:t>
                      </a:r>
                      <a:r>
                        <a:rPr lang="es-ES" sz="16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6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3008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latinLnBrk="0" hangingPunct="1"/>
                      <a:r>
                        <a:rPr lang="es-E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239019"/>
                  </a:ext>
                </a:extLst>
              </a:tr>
              <a:tr h="337552">
                <a:tc>
                  <a:txBody>
                    <a:bodyPr/>
                    <a:lstStyle/>
                    <a:p>
                      <a:r>
                        <a:rPr lang="es-ES" sz="16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Tijuana</a:t>
                      </a:r>
                      <a:endParaRPr lang="en-US" sz="16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1060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latinLnBrk="0" hangingPunct="1"/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961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90.66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7240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221" rtl="0" eaLnBrk="1" latinLnBrk="0" hangingPunct="1"/>
                      <a:r>
                        <a:rPr lang="es-ES" sz="16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Mexicali</a:t>
                      </a:r>
                      <a:endParaRPr lang="en-US" sz="16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721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424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58.81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1899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Ensenada</a:t>
                      </a:r>
                      <a:endParaRPr lang="en-US" sz="16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latinLnBrk="0" hangingPunct="1"/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57.43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0492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l" defTabSz="914221" rtl="0" eaLnBrk="1" latinLnBrk="0" hangingPunct="1"/>
                      <a:r>
                        <a:rPr lang="es-ES" sz="16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Playas de Rosarito</a:t>
                      </a:r>
                      <a:endParaRPr lang="en-US" sz="16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25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64.10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29923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Tecate</a:t>
                      </a:r>
                      <a:endParaRPr lang="en-US" sz="16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66.67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622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r" defTabSz="914221" rtl="0" eaLnBrk="1" latinLnBrk="0" hangingPunct="1"/>
                      <a:r>
                        <a:rPr lang="es-ES" sz="160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Total:</a:t>
                      </a:r>
                      <a:endParaRPr lang="en-US" sz="1600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1528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rgbClr val="000000"/>
                          </a:solidFill>
                        </a:rPr>
                        <a:t>75.46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376994"/>
                  </a:ext>
                </a:extLst>
              </a:tr>
            </a:tbl>
          </a:graphicData>
        </a:graphic>
      </p:graphicFrame>
      <p:grpSp>
        <p:nvGrpSpPr>
          <p:cNvPr id="11" name="Grupo 10"/>
          <p:cNvGrpSpPr/>
          <p:nvPr/>
        </p:nvGrpSpPr>
        <p:grpSpPr>
          <a:xfrm>
            <a:off x="971600" y="1275606"/>
            <a:ext cx="7416823" cy="317707"/>
            <a:chOff x="0" y="2262216"/>
            <a:chExt cx="6912768" cy="491399"/>
          </a:xfrm>
          <a:solidFill>
            <a:srgbClr val="668878"/>
          </a:solidFill>
        </p:grpSpPr>
        <p:sp>
          <p:nvSpPr>
            <p:cNvPr id="12" name="Rectángulo redondeado 11"/>
            <p:cNvSpPr/>
            <p:nvPr/>
          </p:nvSpPr>
          <p:spPr>
            <a:xfrm>
              <a:off x="0" y="2262216"/>
              <a:ext cx="6912768" cy="4913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68462"/>
                <a:satOff val="17652"/>
                <a:lumOff val="13521"/>
                <a:alphaOff val="0"/>
              </a:schemeClr>
            </a:fillRef>
            <a:effectRef idx="0">
              <a:schemeClr val="accent1">
                <a:shade val="50000"/>
                <a:hueOff val="68462"/>
                <a:satOff val="17652"/>
                <a:lumOff val="135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uadroTexto 12"/>
            <p:cNvSpPr txBox="1"/>
            <p:nvPr/>
          </p:nvSpPr>
          <p:spPr>
            <a:xfrm>
              <a:off x="23988" y="2264292"/>
              <a:ext cx="6864792" cy="4434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Baja California</a:t>
              </a: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611560" y="4470380"/>
            <a:ext cx="3240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0000"/>
                </a:solidFill>
              </a:rPr>
              <a:t>Cantidades son de servicios elaborados.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1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577" y="627534"/>
            <a:ext cx="3058091" cy="360040"/>
          </a:xfrm>
          <a:prstGeom prst="rect">
            <a:avLst/>
          </a:prstGeom>
          <a:solidFill>
            <a:srgbClr val="2D5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400" dirty="0">
                <a:solidFill>
                  <a:schemeClr val="bg1"/>
                </a:solidFill>
              </a:rPr>
              <a:t>Colocación Bancaria Vivienda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900731"/>
              </p:ext>
            </p:extLst>
          </p:nvPr>
        </p:nvGraphicFramePr>
        <p:xfrm>
          <a:off x="323529" y="1947654"/>
          <a:ext cx="8136902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7">
                  <a:extLst>
                    <a:ext uri="{9D8B030D-6E8A-4147-A177-3AD203B41FA5}">
                      <a16:colId xmlns:a16="http://schemas.microsoft.com/office/drawing/2014/main" val="363332828"/>
                    </a:ext>
                  </a:extLst>
                </a:gridCol>
                <a:gridCol w="699255">
                  <a:extLst>
                    <a:ext uri="{9D8B030D-6E8A-4147-A177-3AD203B41FA5}">
                      <a16:colId xmlns:a16="http://schemas.microsoft.com/office/drawing/2014/main" val="1635622793"/>
                    </a:ext>
                  </a:extLst>
                </a:gridCol>
                <a:gridCol w="799435">
                  <a:extLst>
                    <a:ext uri="{9D8B030D-6E8A-4147-A177-3AD203B41FA5}">
                      <a16:colId xmlns:a16="http://schemas.microsoft.com/office/drawing/2014/main" val="1256334196"/>
                    </a:ext>
                  </a:extLst>
                </a:gridCol>
                <a:gridCol w="799435">
                  <a:extLst>
                    <a:ext uri="{9D8B030D-6E8A-4147-A177-3AD203B41FA5}">
                      <a16:colId xmlns:a16="http://schemas.microsoft.com/office/drawing/2014/main" val="350327928"/>
                    </a:ext>
                  </a:extLst>
                </a:gridCol>
                <a:gridCol w="799435">
                  <a:extLst>
                    <a:ext uri="{9D8B030D-6E8A-4147-A177-3AD203B41FA5}">
                      <a16:colId xmlns:a16="http://schemas.microsoft.com/office/drawing/2014/main" val="2971178334"/>
                    </a:ext>
                  </a:extLst>
                </a:gridCol>
                <a:gridCol w="777443">
                  <a:extLst>
                    <a:ext uri="{9D8B030D-6E8A-4147-A177-3AD203B41FA5}">
                      <a16:colId xmlns:a16="http://schemas.microsoft.com/office/drawing/2014/main" val="3285369495"/>
                    </a:ext>
                  </a:extLst>
                </a:gridCol>
                <a:gridCol w="777443">
                  <a:extLst>
                    <a:ext uri="{9D8B030D-6E8A-4147-A177-3AD203B41FA5}">
                      <a16:colId xmlns:a16="http://schemas.microsoft.com/office/drawing/2014/main" val="2494982709"/>
                    </a:ext>
                  </a:extLst>
                </a:gridCol>
                <a:gridCol w="820162">
                  <a:extLst>
                    <a:ext uri="{9D8B030D-6E8A-4147-A177-3AD203B41FA5}">
                      <a16:colId xmlns:a16="http://schemas.microsoft.com/office/drawing/2014/main" val="3031788044"/>
                    </a:ext>
                  </a:extLst>
                </a:gridCol>
                <a:gridCol w="734724">
                  <a:extLst>
                    <a:ext uri="{9D8B030D-6E8A-4147-A177-3AD203B41FA5}">
                      <a16:colId xmlns:a16="http://schemas.microsoft.com/office/drawing/2014/main" val="1825105720"/>
                    </a:ext>
                  </a:extLst>
                </a:gridCol>
                <a:gridCol w="777443">
                  <a:extLst>
                    <a:ext uri="{9D8B030D-6E8A-4147-A177-3AD203B41FA5}">
                      <a16:colId xmlns:a16="http://schemas.microsoft.com/office/drawing/2014/main" val="2254014055"/>
                    </a:ext>
                  </a:extLst>
                </a:gridCol>
              </a:tblGrid>
              <a:tr h="25689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Municipio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Enero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latinLnBrk="0" hangingPunct="1"/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Febrero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latinLnBrk="0" hangingPunct="1"/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Marzo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latinLnBrk="0" hangingPunct="1"/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Abril</a:t>
                      </a: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Mayo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Junio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Julio</a:t>
                      </a:r>
                      <a:endParaRPr lang="en-US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66887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730089"/>
                  </a:ext>
                </a:extLst>
              </a:tr>
              <a:tr h="245216">
                <a:tc>
                  <a:txBody>
                    <a:bodyPr/>
                    <a:lstStyle/>
                    <a:p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Tijuana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349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283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326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261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294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1,939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58.88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724035"/>
                  </a:ext>
                </a:extLst>
              </a:tr>
              <a:tr h="245216">
                <a:tc>
                  <a:txBody>
                    <a:bodyPr/>
                    <a:lstStyle/>
                    <a:p>
                      <a:pPr marL="0" algn="l" defTabSz="914221" rtl="0" eaLnBrk="1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Mexicali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1,009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30.64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18993"/>
                  </a:ext>
                </a:extLst>
              </a:tr>
              <a:tr h="245216">
                <a:tc>
                  <a:txBody>
                    <a:bodyPr/>
                    <a:lstStyle/>
                    <a:p>
                      <a:pPr marL="0" marR="0" indent="0" algn="l" defTabSz="91422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Ensenada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278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8.44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104929"/>
                  </a:ext>
                </a:extLst>
              </a:tr>
              <a:tr h="245216">
                <a:tc>
                  <a:txBody>
                    <a:bodyPr/>
                    <a:lstStyle/>
                    <a:p>
                      <a:pPr marL="0" algn="l" defTabSz="914221" rtl="0" eaLnBrk="1" latinLnBrk="0" hangingPunct="1"/>
                      <a:r>
                        <a:rPr lang="es-ES" sz="11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P. de Rosarito</a:t>
                      </a:r>
                      <a:endParaRPr lang="en-US" sz="11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1.68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99238"/>
                  </a:ext>
                </a:extLst>
              </a:tr>
              <a:tr h="245216">
                <a:tc>
                  <a:txBody>
                    <a:bodyPr/>
                    <a:lstStyle/>
                    <a:p>
                      <a:pPr marL="0" algn="l" defTabSz="914221" rtl="0" eaLnBrk="1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Tecate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n-US" sz="1200" b="0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C3DBD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221" rtl="0" eaLnBrk="1" fontAlgn="b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0.36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56224"/>
                  </a:ext>
                </a:extLst>
              </a:tr>
              <a:tr h="245216">
                <a:tc>
                  <a:txBody>
                    <a:bodyPr/>
                    <a:lstStyle/>
                    <a:p>
                      <a:pPr marL="0" algn="r" defTabSz="914221" rtl="0" eaLnBrk="1" latinLnBrk="0" hangingPunct="1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Total: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544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432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551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328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576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3,293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kern="1200" dirty="0">
                          <a:solidFill>
                            <a:srgbClr val="3A3A3A"/>
                          </a:solidFill>
                          <a:latin typeface="+mn-lt"/>
                          <a:ea typeface="+mn-ea"/>
                          <a:cs typeface="+mn-cs"/>
                        </a:rPr>
                        <a:t>100.00</a:t>
                      </a:r>
                      <a:endParaRPr lang="en-US" sz="1200" b="1" kern="1200" dirty="0">
                        <a:solidFill>
                          <a:srgbClr val="3A3A3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76994"/>
                  </a:ext>
                </a:extLst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23527" y="1275606"/>
            <a:ext cx="8136903" cy="317707"/>
            <a:chOff x="0" y="2262216"/>
            <a:chExt cx="6912768" cy="491399"/>
          </a:xfrm>
          <a:solidFill>
            <a:srgbClr val="668878"/>
          </a:solidFill>
        </p:grpSpPr>
        <p:sp>
          <p:nvSpPr>
            <p:cNvPr id="7" name="Rectángulo redondeado 6"/>
            <p:cNvSpPr/>
            <p:nvPr/>
          </p:nvSpPr>
          <p:spPr>
            <a:xfrm>
              <a:off x="0" y="2262216"/>
              <a:ext cx="6912768" cy="4913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68462"/>
                <a:satOff val="17652"/>
                <a:lumOff val="13521"/>
                <a:alphaOff val="0"/>
              </a:schemeClr>
            </a:fillRef>
            <a:effectRef idx="0">
              <a:schemeClr val="accent1">
                <a:shade val="50000"/>
                <a:hueOff val="68462"/>
                <a:satOff val="17652"/>
                <a:lumOff val="135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23988" y="2264292"/>
              <a:ext cx="6864792" cy="4434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Baja California 2020</a:t>
              </a: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539552" y="4299942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0000"/>
                </a:solidFill>
              </a:rPr>
              <a:t>Montos en millones de pesos.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00000"/>
                </a:solidFill>
              </a:rPr>
              <a:t>Cifras al mes de julio 2020.</a:t>
            </a: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203598"/>
            <a:ext cx="5184576" cy="3116262"/>
          </a:xfrm>
          <a:prstGeom prst="rect">
            <a:avLst/>
          </a:prstGeom>
        </p:spPr>
      </p:pic>
      <p:grpSp>
        <p:nvGrpSpPr>
          <p:cNvPr id="4" name="Grupo 3"/>
          <p:cNvGrpSpPr/>
          <p:nvPr/>
        </p:nvGrpSpPr>
        <p:grpSpPr>
          <a:xfrm>
            <a:off x="323528" y="627534"/>
            <a:ext cx="8136903" cy="317707"/>
            <a:chOff x="0" y="2262216"/>
            <a:chExt cx="6912768" cy="491399"/>
          </a:xfrm>
          <a:solidFill>
            <a:srgbClr val="668878"/>
          </a:solidFill>
        </p:grpSpPr>
        <p:sp>
          <p:nvSpPr>
            <p:cNvPr id="5" name="Rectángulo redondeado 4"/>
            <p:cNvSpPr/>
            <p:nvPr/>
          </p:nvSpPr>
          <p:spPr>
            <a:xfrm>
              <a:off x="0" y="2262216"/>
              <a:ext cx="6912768" cy="491399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68462"/>
                <a:satOff val="17652"/>
                <a:lumOff val="13521"/>
                <a:alphaOff val="0"/>
              </a:schemeClr>
            </a:fillRef>
            <a:effectRef idx="0">
              <a:schemeClr val="accent1">
                <a:shade val="50000"/>
                <a:hueOff val="68462"/>
                <a:satOff val="17652"/>
                <a:lumOff val="1352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uadroTexto 5"/>
            <p:cNvSpPr txBox="1"/>
            <p:nvPr/>
          </p:nvSpPr>
          <p:spPr>
            <a:xfrm>
              <a:off x="23988" y="2264292"/>
              <a:ext cx="6864792" cy="4434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kern="1200" dirty="0"/>
                <a:t>Baja California 2020</a:t>
              </a:r>
            </a:p>
          </p:txBody>
        </p:sp>
      </p:grp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95736" y="4454751"/>
            <a:ext cx="5616624" cy="49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116" eaLnBrk="1" hangingPunct="1">
              <a:spcBef>
                <a:spcPct val="0"/>
              </a:spcBef>
              <a:defRPr/>
            </a:pP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Comportamiento de la colocación durante 2020</a:t>
            </a:r>
          </a:p>
        </p:txBody>
      </p:sp>
    </p:spTree>
    <p:extLst>
      <p:ext uri="{BB962C8B-B14F-4D97-AF65-F5344CB8AC3E}">
        <p14:creationId xmlns:p14="http://schemas.microsoft.com/office/powerpoint/2010/main" val="3773598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086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3&quot;&gt;&lt;elem m_fUsage=&quot;1.97559000000000020000E+000&quot;&gt;&lt;m_ppcolschidx val=&quot;0&quot;/&gt;&lt;m_rgb r=&quot;49&quot; g=&quot;a5&quot; b=&quot;e6&quot;/&gt;&lt;/elem&gt;&lt;elem m_fUsage=&quot;1.89999999999999990000E+000&quot;&gt;&lt;m_ppcolschidx val=&quot;0&quot;/&gt;&lt;m_rgb r=&quot;0&quot; g=&quot;c8&quot; b=&quot;23&quot;/&gt;&lt;/elem&gt;&lt;elem m_fUsage=&quot;8.10000000000000050000E-001&quot;&gt;&lt;m_ppcolschidx val=&quot;0&quot;/&gt;&lt;m_rgb r=&quot;2d&quot; g=&quot;cc&quot; b=&quot;cd&quot;/&gt;&lt;/elem&gt;&lt;/m_vecMRU&gt;&lt;/m_mruColor&gt;&lt;m_mapectfillschemeMRU&gt;&lt;key val=&quot;1&quot;/&gt;&lt;elem&gt;&lt;m_nPartnerID val=&quot;530&quot;/&gt;&lt;m_nIndex val=&quot;3&quot;/&gt;&lt;/elem&gt;&lt;/m_mapectfillschemeMRU&gt;&lt;m_eweekdayFirstOfWeek val=&quot;1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/&gt;&lt;/CDefaultPrec&gt;&lt;/root&gt;"/>
  <p:tag name="THINKCELLUNDODONOTDELETE" val="775"/>
</p:tagLst>
</file>

<file path=ppt/theme/theme1.xml><?xml version="1.0" encoding="utf-8"?>
<a:theme xmlns:a="http://schemas.openxmlformats.org/drawingml/2006/main" name="Tema de Office">
  <a:themeElements>
    <a:clrScheme name="Personalizado 1">
      <a:dk1>
        <a:srgbClr val="094FA4"/>
      </a:dk1>
      <a:lt1>
        <a:sysClr val="window" lastClr="FFFFFF"/>
      </a:lt1>
      <a:dk2>
        <a:srgbClr val="094FA4"/>
      </a:dk2>
      <a:lt2>
        <a:srgbClr val="009EE5"/>
      </a:lt2>
      <a:accent1>
        <a:srgbClr val="89D1F3"/>
      </a:accent1>
      <a:accent2>
        <a:srgbClr val="B5E5F9"/>
      </a:accent2>
      <a:accent3>
        <a:srgbClr val="FDBD2C"/>
      </a:accent3>
      <a:accent4>
        <a:srgbClr val="F6891E"/>
      </a:accent4>
      <a:accent5>
        <a:srgbClr val="C8175E"/>
      </a:accent5>
      <a:accent6>
        <a:srgbClr val="86C82D"/>
      </a:accent6>
      <a:hlink>
        <a:srgbClr val="0000FF"/>
      </a:hlink>
      <a:folHlink>
        <a:srgbClr val="800080"/>
      </a:folHlink>
    </a:clrScheme>
    <a:fontScheme name="Personalizado 1">
      <a:majorFont>
        <a:latin typeface="Stag Sans Light"/>
        <a:ea typeface=""/>
        <a:cs typeface=""/>
      </a:majorFont>
      <a:minorFont>
        <a:latin typeface="Stag 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BVA 16:10">
  <a:themeElements>
    <a:clrScheme name="BBVA CORONITA">
      <a:dk1>
        <a:srgbClr val="004481"/>
      </a:dk1>
      <a:lt1>
        <a:srgbClr val="FFFFFF"/>
      </a:lt1>
      <a:dk2>
        <a:srgbClr val="0A5FB4"/>
      </a:dk2>
      <a:lt2>
        <a:srgbClr val="121212"/>
      </a:lt2>
      <a:accent1>
        <a:srgbClr val="2A86CA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wrap="none" lIns="0" tIns="0" rIns="0" bIns="0" rtlCol="0" anchor="ctr">
        <a:noAutofit/>
      </a:bodyPr>
      <a:lstStyle>
        <a:defPPr algn="ctr">
          <a:defRPr u="none" dirty="0">
            <a:solidFill>
              <a:schemeClr val="bg1"/>
            </a:solidFill>
            <a:latin typeface="+mj-lt"/>
          </a:defRPr>
        </a:defPPr>
      </a:lstStyle>
    </a:spDef>
    <a:lnDef>
      <a:spPr>
        <a:ln w="3175">
          <a:solidFill>
            <a:srgbClr val="A6AAA8"/>
          </a:solidFill>
          <a:miter lim="400000"/>
        </a:ln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2000" u="none" dirty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Personalizado 1">
      <a:dk1>
        <a:srgbClr val="094FA4"/>
      </a:dk1>
      <a:lt1>
        <a:sysClr val="window" lastClr="FFFFFF"/>
      </a:lt1>
      <a:dk2>
        <a:srgbClr val="094FA4"/>
      </a:dk2>
      <a:lt2>
        <a:srgbClr val="009EE5"/>
      </a:lt2>
      <a:accent1>
        <a:srgbClr val="89D1F3"/>
      </a:accent1>
      <a:accent2>
        <a:srgbClr val="B5E5F9"/>
      </a:accent2>
      <a:accent3>
        <a:srgbClr val="FDBD2C"/>
      </a:accent3>
      <a:accent4>
        <a:srgbClr val="F6891E"/>
      </a:accent4>
      <a:accent5>
        <a:srgbClr val="C8175E"/>
      </a:accent5>
      <a:accent6>
        <a:srgbClr val="86C82D"/>
      </a:accent6>
      <a:hlink>
        <a:srgbClr val="0000FF"/>
      </a:hlink>
      <a:folHlink>
        <a:srgbClr val="800080"/>
      </a:folHlink>
    </a:clrScheme>
    <a:fontScheme name="Personalizado 1">
      <a:majorFont>
        <a:latin typeface="Stag Sans Light"/>
        <a:ea typeface=""/>
        <a:cs typeface=""/>
      </a:majorFont>
      <a:minorFont>
        <a:latin typeface="Stag Sans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BBVA 16:10">
  <a:themeElements>
    <a:clrScheme name="BBVA CORONITA">
      <a:dk1>
        <a:srgbClr val="004481"/>
      </a:dk1>
      <a:lt1>
        <a:srgbClr val="FFFFFF"/>
      </a:lt1>
      <a:dk2>
        <a:srgbClr val="0A5FB4"/>
      </a:dk2>
      <a:lt2>
        <a:srgbClr val="121212"/>
      </a:lt2>
      <a:accent1>
        <a:srgbClr val="2A86CA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wrap="none" lIns="0" tIns="0" rIns="0" bIns="0" rtlCol="0" anchor="ctr">
        <a:noAutofit/>
      </a:bodyPr>
      <a:lstStyle>
        <a:defPPr algn="ctr">
          <a:defRPr u="none" dirty="0">
            <a:solidFill>
              <a:schemeClr val="bg1"/>
            </a:solidFill>
            <a:latin typeface="+mj-lt"/>
          </a:defRPr>
        </a:defPPr>
      </a:lstStyle>
    </a:spDef>
    <a:lnDef>
      <a:spPr>
        <a:ln w="3175">
          <a:solidFill>
            <a:srgbClr val="A6AAA8"/>
          </a:solidFill>
          <a:miter lim="400000"/>
        </a:ln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2000" u="none" dirty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BVA 16:10">
  <a:themeElements>
    <a:clrScheme name="BBVA CORONITA">
      <a:dk1>
        <a:srgbClr val="004481"/>
      </a:dk1>
      <a:lt1>
        <a:srgbClr val="FFFFFF"/>
      </a:lt1>
      <a:dk2>
        <a:srgbClr val="0A5FB4"/>
      </a:dk2>
      <a:lt2>
        <a:srgbClr val="121212"/>
      </a:lt2>
      <a:accent1>
        <a:srgbClr val="2A86CA"/>
      </a:accent1>
      <a:accent2>
        <a:srgbClr val="5BBEFF"/>
      </a:accent2>
      <a:accent3>
        <a:srgbClr val="2DCCCD"/>
      </a:accent3>
      <a:accent4>
        <a:srgbClr val="072146"/>
      </a:accent4>
      <a:accent5>
        <a:srgbClr val="D8BE75"/>
      </a:accent5>
      <a:accent6>
        <a:srgbClr val="F7893B"/>
      </a:accent6>
      <a:hlink>
        <a:srgbClr val="004481"/>
      </a:hlink>
      <a:folHlink>
        <a:srgbClr val="07214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</a:spPr>
      <a:bodyPr wrap="none" lIns="0" tIns="0" rIns="0" bIns="0" rtlCol="0" anchor="ctr">
        <a:noAutofit/>
      </a:bodyPr>
      <a:lstStyle>
        <a:defPPr algn="ctr">
          <a:defRPr u="none" dirty="0">
            <a:solidFill>
              <a:schemeClr val="bg1"/>
            </a:solidFill>
            <a:latin typeface="+mj-lt"/>
          </a:defRPr>
        </a:defPPr>
      </a:lstStyle>
    </a:spDef>
    <a:lnDef>
      <a:spPr>
        <a:ln w="3175">
          <a:solidFill>
            <a:srgbClr val="A6AAA8"/>
          </a:solidFill>
          <a:miter lim="400000"/>
        </a:ln>
      </a:spPr>
      <a:bodyPr/>
      <a:lstStyle/>
    </a:lnDef>
    <a:txDef>
      <a:spPr>
        <a:noFill/>
      </a:spPr>
      <a:bodyPr wrap="square" lIns="0" tIns="0" rIns="0" bIns="0" rtlCol="0">
        <a:noAutofit/>
      </a:bodyPr>
      <a:lstStyle>
        <a:defPPr>
          <a:defRPr sz="2000" u="none" dirty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75206</TotalTime>
  <Words>273</Words>
  <Application>Microsoft Office PowerPoint</Application>
  <PresentationFormat>Presentación en pantalla (16:9)</PresentationFormat>
  <Paragraphs>148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Arial</vt:lpstr>
      <vt:lpstr>BBVA Office Book</vt:lpstr>
      <vt:lpstr>BentonSansBBVA Book</vt:lpstr>
      <vt:lpstr>Calibri</vt:lpstr>
      <vt:lpstr>Stag Sans Book</vt:lpstr>
      <vt:lpstr>Stag Sans Light</vt:lpstr>
      <vt:lpstr>Tema de Office</vt:lpstr>
      <vt:lpstr>BBVA 16:10</vt:lpstr>
      <vt:lpstr>1_Tema de Office</vt:lpstr>
      <vt:lpstr>1_BBVA 16:10</vt:lpstr>
      <vt:lpstr>2_BBVA 16:10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M841865</dc:creator>
  <cp:lastModifiedBy>Antonio Flores Suárez</cp:lastModifiedBy>
  <cp:revision>579</cp:revision>
  <dcterms:created xsi:type="dcterms:W3CDTF">2017-01-19T19:37:03Z</dcterms:created>
  <dcterms:modified xsi:type="dcterms:W3CDTF">2020-10-28T16:40:26Z</dcterms:modified>
</cp:coreProperties>
</file>